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19" r:id="rId5"/>
    <p:sldId id="1250" r:id="rId6"/>
    <p:sldId id="1235" r:id="rId7"/>
    <p:sldId id="1255" r:id="rId8"/>
    <p:sldId id="1254" r:id="rId9"/>
    <p:sldId id="1236" r:id="rId10"/>
    <p:sldId id="1260" r:id="rId11"/>
    <p:sldId id="1299" r:id="rId12"/>
    <p:sldId id="1266" r:id="rId13"/>
    <p:sldId id="1237" r:id="rId14"/>
    <p:sldId id="1305" r:id="rId15"/>
    <p:sldId id="1243" r:id="rId16"/>
    <p:sldId id="1286" r:id="rId17"/>
    <p:sldId id="1245" r:id="rId18"/>
    <p:sldId id="1290" r:id="rId19"/>
    <p:sldId id="1247" r:id="rId20"/>
    <p:sldId id="1319" r:id="rId21"/>
    <p:sldId id="1314" r:id="rId22"/>
    <p:sldId id="1311" r:id="rId23"/>
    <p:sldId id="539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80" y="162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Rivera-Cosme" userId="3c52e0ec-65c0-4634-b417-13f765972915" providerId="ADAL" clId="{9B9814FC-E9B9-4CD7-98C8-33F717A1C7E2}"/>
    <pc:docChg chg="delSld">
      <pc:chgData name="Jonathan Rivera-Cosme" userId="3c52e0ec-65c0-4634-b417-13f765972915" providerId="ADAL" clId="{9B9814FC-E9B9-4CD7-98C8-33F717A1C7E2}" dt="2023-01-17T13:37:45.314" v="11" actId="47"/>
      <pc:docMkLst>
        <pc:docMk/>
      </pc:docMkLst>
      <pc:sldChg chg="del">
        <pc:chgData name="Jonathan Rivera-Cosme" userId="3c52e0ec-65c0-4634-b417-13f765972915" providerId="ADAL" clId="{9B9814FC-E9B9-4CD7-98C8-33F717A1C7E2}" dt="2023-01-17T13:36:10.786" v="0" actId="47"/>
        <pc:sldMkLst>
          <pc:docMk/>
          <pc:sldMk cId="0" sldId="1233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1087061821" sldId="1238"/>
        </pc:sldMkLst>
      </pc:sldChg>
      <pc:sldChg chg="del">
        <pc:chgData name="Jonathan Rivera-Cosme" userId="3c52e0ec-65c0-4634-b417-13f765972915" providerId="ADAL" clId="{9B9814FC-E9B9-4CD7-98C8-33F717A1C7E2}" dt="2023-01-17T13:36:17.721" v="1" actId="47"/>
        <pc:sldMkLst>
          <pc:docMk/>
          <pc:sldMk cId="1434753930" sldId="1240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570298362" sldId="1241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279378511" sldId="1242"/>
        </pc:sldMkLst>
      </pc:sldChg>
      <pc:sldChg chg="del">
        <pc:chgData name="Jonathan Rivera-Cosme" userId="3c52e0ec-65c0-4634-b417-13f765972915" providerId="ADAL" clId="{9B9814FC-E9B9-4CD7-98C8-33F717A1C7E2}" dt="2023-01-17T13:37:14.259" v="7" actId="47"/>
        <pc:sldMkLst>
          <pc:docMk/>
          <pc:sldMk cId="3120167791" sldId="1246"/>
        </pc:sldMkLst>
      </pc:sldChg>
      <pc:sldChg chg="del">
        <pc:chgData name="Jonathan Rivera-Cosme" userId="3c52e0ec-65c0-4634-b417-13f765972915" providerId="ADAL" clId="{9B9814FC-E9B9-4CD7-98C8-33F717A1C7E2}" dt="2023-01-17T13:37:30.813" v="8" actId="47"/>
        <pc:sldMkLst>
          <pc:docMk/>
          <pc:sldMk cId="216734645" sldId="1248"/>
        </pc:sldMkLst>
      </pc:sldChg>
      <pc:sldChg chg="del">
        <pc:chgData name="Jonathan Rivera-Cosme" userId="3c52e0ec-65c0-4634-b417-13f765972915" providerId="ADAL" clId="{9B9814FC-E9B9-4CD7-98C8-33F717A1C7E2}" dt="2023-01-17T13:36:10.786" v="0" actId="47"/>
        <pc:sldMkLst>
          <pc:docMk/>
          <pc:sldMk cId="4252782905" sldId="1251"/>
        </pc:sldMkLst>
      </pc:sldChg>
      <pc:sldChg chg="del">
        <pc:chgData name="Jonathan Rivera-Cosme" userId="3c52e0ec-65c0-4634-b417-13f765972915" providerId="ADAL" clId="{9B9814FC-E9B9-4CD7-98C8-33F717A1C7E2}" dt="2023-01-17T13:36:10.786" v="0" actId="47"/>
        <pc:sldMkLst>
          <pc:docMk/>
          <pc:sldMk cId="2741706792" sldId="1252"/>
        </pc:sldMkLst>
      </pc:sldChg>
      <pc:sldChg chg="del">
        <pc:chgData name="Jonathan Rivera-Cosme" userId="3c52e0ec-65c0-4634-b417-13f765972915" providerId="ADAL" clId="{9B9814FC-E9B9-4CD7-98C8-33F717A1C7E2}" dt="2023-01-17T13:36:10.786" v="0" actId="47"/>
        <pc:sldMkLst>
          <pc:docMk/>
          <pc:sldMk cId="2720889355" sldId="1253"/>
        </pc:sldMkLst>
      </pc:sldChg>
      <pc:sldChg chg="del">
        <pc:chgData name="Jonathan Rivera-Cosme" userId="3c52e0ec-65c0-4634-b417-13f765972915" providerId="ADAL" clId="{9B9814FC-E9B9-4CD7-98C8-33F717A1C7E2}" dt="2023-01-17T13:36:17.721" v="1" actId="47"/>
        <pc:sldMkLst>
          <pc:docMk/>
          <pc:sldMk cId="2138956183" sldId="1256"/>
        </pc:sldMkLst>
      </pc:sldChg>
      <pc:sldChg chg="del">
        <pc:chgData name="Jonathan Rivera-Cosme" userId="3c52e0ec-65c0-4634-b417-13f765972915" providerId="ADAL" clId="{9B9814FC-E9B9-4CD7-98C8-33F717A1C7E2}" dt="2023-01-17T13:36:17.721" v="1" actId="47"/>
        <pc:sldMkLst>
          <pc:docMk/>
          <pc:sldMk cId="3975096260" sldId="1257"/>
        </pc:sldMkLst>
      </pc:sldChg>
      <pc:sldChg chg="del">
        <pc:chgData name="Jonathan Rivera-Cosme" userId="3c52e0ec-65c0-4634-b417-13f765972915" providerId="ADAL" clId="{9B9814FC-E9B9-4CD7-98C8-33F717A1C7E2}" dt="2023-01-17T13:36:17.721" v="1" actId="47"/>
        <pc:sldMkLst>
          <pc:docMk/>
          <pc:sldMk cId="3435373825" sldId="1258"/>
        </pc:sldMkLst>
      </pc:sldChg>
      <pc:sldChg chg="del">
        <pc:chgData name="Jonathan Rivera-Cosme" userId="3c52e0ec-65c0-4634-b417-13f765972915" providerId="ADAL" clId="{9B9814FC-E9B9-4CD7-98C8-33F717A1C7E2}" dt="2023-01-17T13:36:17.721" v="1" actId="47"/>
        <pc:sldMkLst>
          <pc:docMk/>
          <pc:sldMk cId="838074427" sldId="1259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4152126396" sldId="1261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4021196518" sldId="1262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2071970245" sldId="1263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1907852103" sldId="1264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1469708110" sldId="1267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2515709427" sldId="1268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868746383" sldId="1269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652267036" sldId="1270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255109017" sldId="1271"/>
        </pc:sldMkLst>
      </pc:sldChg>
      <pc:sldChg chg="del">
        <pc:chgData name="Jonathan Rivera-Cosme" userId="3c52e0ec-65c0-4634-b417-13f765972915" providerId="ADAL" clId="{9B9814FC-E9B9-4CD7-98C8-33F717A1C7E2}" dt="2023-01-17T13:36:48.801" v="4" actId="47"/>
        <pc:sldMkLst>
          <pc:docMk/>
          <pc:sldMk cId="647969781" sldId="1272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1617146557" sldId="1273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762930080" sldId="1276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1727878944" sldId="1277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1754039534" sldId="1278"/>
        </pc:sldMkLst>
      </pc:sldChg>
      <pc:sldChg chg="del">
        <pc:chgData name="Jonathan Rivera-Cosme" userId="3c52e0ec-65c0-4634-b417-13f765972915" providerId="ADAL" clId="{9B9814FC-E9B9-4CD7-98C8-33F717A1C7E2}" dt="2023-01-17T13:37:03.590" v="5" actId="47"/>
        <pc:sldMkLst>
          <pc:docMk/>
          <pc:sldMk cId="1608867303" sldId="1279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2190439865" sldId="1280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1349573157" sldId="1281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2954733885" sldId="1282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2411039841" sldId="1283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497514612" sldId="1284"/>
        </pc:sldMkLst>
      </pc:sldChg>
      <pc:sldChg chg="del">
        <pc:chgData name="Jonathan Rivera-Cosme" userId="3c52e0ec-65c0-4634-b417-13f765972915" providerId="ADAL" clId="{9B9814FC-E9B9-4CD7-98C8-33F717A1C7E2}" dt="2023-01-17T13:37:10.136" v="6" actId="47"/>
        <pc:sldMkLst>
          <pc:docMk/>
          <pc:sldMk cId="3287619617" sldId="1285"/>
        </pc:sldMkLst>
      </pc:sldChg>
      <pc:sldChg chg="del">
        <pc:chgData name="Jonathan Rivera-Cosme" userId="3c52e0ec-65c0-4634-b417-13f765972915" providerId="ADAL" clId="{9B9814FC-E9B9-4CD7-98C8-33F717A1C7E2}" dt="2023-01-17T13:37:14.259" v="7" actId="47"/>
        <pc:sldMkLst>
          <pc:docMk/>
          <pc:sldMk cId="322685369" sldId="1287"/>
        </pc:sldMkLst>
      </pc:sldChg>
      <pc:sldChg chg="del">
        <pc:chgData name="Jonathan Rivera-Cosme" userId="3c52e0ec-65c0-4634-b417-13f765972915" providerId="ADAL" clId="{9B9814FC-E9B9-4CD7-98C8-33F717A1C7E2}" dt="2023-01-17T13:37:14.259" v="7" actId="47"/>
        <pc:sldMkLst>
          <pc:docMk/>
          <pc:sldMk cId="2055409789" sldId="1288"/>
        </pc:sldMkLst>
      </pc:sldChg>
      <pc:sldChg chg="del">
        <pc:chgData name="Jonathan Rivera-Cosme" userId="3c52e0ec-65c0-4634-b417-13f765972915" providerId="ADAL" clId="{9B9814FC-E9B9-4CD7-98C8-33F717A1C7E2}" dt="2023-01-17T13:37:14.259" v="7" actId="47"/>
        <pc:sldMkLst>
          <pc:docMk/>
          <pc:sldMk cId="2866452733" sldId="1289"/>
        </pc:sldMkLst>
      </pc:sldChg>
      <pc:sldChg chg="del">
        <pc:chgData name="Jonathan Rivera-Cosme" userId="3c52e0ec-65c0-4634-b417-13f765972915" providerId="ADAL" clId="{9B9814FC-E9B9-4CD7-98C8-33F717A1C7E2}" dt="2023-01-17T13:37:30.813" v="8" actId="47"/>
        <pc:sldMkLst>
          <pc:docMk/>
          <pc:sldMk cId="1873247460" sldId="1292"/>
        </pc:sldMkLst>
      </pc:sldChg>
      <pc:sldChg chg="del">
        <pc:chgData name="Jonathan Rivera-Cosme" userId="3c52e0ec-65c0-4634-b417-13f765972915" providerId="ADAL" clId="{9B9814FC-E9B9-4CD7-98C8-33F717A1C7E2}" dt="2023-01-17T13:37:30.813" v="8" actId="47"/>
        <pc:sldMkLst>
          <pc:docMk/>
          <pc:sldMk cId="1190143232" sldId="1294"/>
        </pc:sldMkLst>
      </pc:sldChg>
      <pc:sldChg chg="del">
        <pc:chgData name="Jonathan Rivera-Cosme" userId="3c52e0ec-65c0-4634-b417-13f765972915" providerId="ADAL" clId="{9B9814FC-E9B9-4CD7-98C8-33F717A1C7E2}" dt="2023-01-17T13:37:30.813" v="8" actId="47"/>
        <pc:sldMkLst>
          <pc:docMk/>
          <pc:sldMk cId="3178499647" sldId="1296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349703910" sldId="1298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4114087692" sldId="1300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2084830871" sldId="1301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2059509893" sldId="1302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2607339549" sldId="1303"/>
        </pc:sldMkLst>
      </pc:sldChg>
      <pc:sldChg chg="del">
        <pc:chgData name="Jonathan Rivera-Cosme" userId="3c52e0ec-65c0-4634-b417-13f765972915" providerId="ADAL" clId="{9B9814FC-E9B9-4CD7-98C8-33F717A1C7E2}" dt="2023-01-17T13:36:37.836" v="3" actId="47"/>
        <pc:sldMkLst>
          <pc:docMk/>
          <pc:sldMk cId="3657941957" sldId="1304"/>
        </pc:sldMkLst>
      </pc:sldChg>
      <pc:sldChg chg="del">
        <pc:chgData name="Jonathan Rivera-Cosme" userId="3c52e0ec-65c0-4634-b417-13f765972915" providerId="ADAL" clId="{9B9814FC-E9B9-4CD7-98C8-33F717A1C7E2}" dt="2023-01-17T13:37:45.314" v="11" actId="47"/>
        <pc:sldMkLst>
          <pc:docMk/>
          <pc:sldMk cId="4174368462" sldId="1308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3501482242" sldId="1309"/>
        </pc:sldMkLst>
      </pc:sldChg>
      <pc:sldChg chg="del">
        <pc:chgData name="Jonathan Rivera-Cosme" userId="3c52e0ec-65c0-4634-b417-13f765972915" providerId="ADAL" clId="{9B9814FC-E9B9-4CD7-98C8-33F717A1C7E2}" dt="2023-01-17T13:36:30.759" v="2" actId="47"/>
        <pc:sldMkLst>
          <pc:docMk/>
          <pc:sldMk cId="1730921385" sldId="1310"/>
        </pc:sldMkLst>
      </pc:sldChg>
      <pc:sldChg chg="del">
        <pc:chgData name="Jonathan Rivera-Cosme" userId="3c52e0ec-65c0-4634-b417-13f765972915" providerId="ADAL" clId="{9B9814FC-E9B9-4CD7-98C8-33F717A1C7E2}" dt="2023-01-17T13:37:45.314" v="11" actId="47"/>
        <pc:sldMkLst>
          <pc:docMk/>
          <pc:sldMk cId="2247161359" sldId="1312"/>
        </pc:sldMkLst>
      </pc:sldChg>
      <pc:sldChg chg="del">
        <pc:chgData name="Jonathan Rivera-Cosme" userId="3c52e0ec-65c0-4634-b417-13f765972915" providerId="ADAL" clId="{9B9814FC-E9B9-4CD7-98C8-33F717A1C7E2}" dt="2023-01-17T13:37:45.314" v="11" actId="47"/>
        <pc:sldMkLst>
          <pc:docMk/>
          <pc:sldMk cId="3587739042" sldId="1313"/>
        </pc:sldMkLst>
      </pc:sldChg>
      <pc:sldChg chg="del">
        <pc:chgData name="Jonathan Rivera-Cosme" userId="3c52e0ec-65c0-4634-b417-13f765972915" providerId="ADAL" clId="{9B9814FC-E9B9-4CD7-98C8-33F717A1C7E2}" dt="2023-01-17T13:37:41.611" v="10" actId="47"/>
        <pc:sldMkLst>
          <pc:docMk/>
          <pc:sldMk cId="2984895962" sldId="1315"/>
        </pc:sldMkLst>
      </pc:sldChg>
      <pc:sldChg chg="del">
        <pc:chgData name="Jonathan Rivera-Cosme" userId="3c52e0ec-65c0-4634-b417-13f765972915" providerId="ADAL" clId="{9B9814FC-E9B9-4CD7-98C8-33F717A1C7E2}" dt="2023-01-17T13:37:41.611" v="10" actId="47"/>
        <pc:sldMkLst>
          <pc:docMk/>
          <pc:sldMk cId="1583404426" sldId="1316"/>
        </pc:sldMkLst>
      </pc:sldChg>
      <pc:sldChg chg="del">
        <pc:chgData name="Jonathan Rivera-Cosme" userId="3c52e0ec-65c0-4634-b417-13f765972915" providerId="ADAL" clId="{9B9814FC-E9B9-4CD7-98C8-33F717A1C7E2}" dt="2023-01-17T13:37:41.611" v="10" actId="47"/>
        <pc:sldMkLst>
          <pc:docMk/>
          <pc:sldMk cId="3334530903" sldId="1317"/>
        </pc:sldMkLst>
      </pc:sldChg>
      <pc:sldChg chg="del">
        <pc:chgData name="Jonathan Rivera-Cosme" userId="3c52e0ec-65c0-4634-b417-13f765972915" providerId="ADAL" clId="{9B9814FC-E9B9-4CD7-98C8-33F717A1C7E2}" dt="2023-01-17T13:37:35.602" v="9" actId="47"/>
        <pc:sldMkLst>
          <pc:docMk/>
          <pc:sldMk cId="2290239994" sldId="1318"/>
        </pc:sldMkLst>
      </pc:sldChg>
      <pc:sldChg chg="del">
        <pc:chgData name="Jonathan Rivera-Cosme" userId="3c52e0ec-65c0-4634-b417-13f765972915" providerId="ADAL" clId="{9B9814FC-E9B9-4CD7-98C8-33F717A1C7E2}" dt="2023-01-17T13:37:35.602" v="9" actId="47"/>
        <pc:sldMkLst>
          <pc:docMk/>
          <pc:sldMk cId="1866027311" sldId="1320"/>
        </pc:sldMkLst>
      </pc:sldChg>
      <pc:sldChg chg="del">
        <pc:chgData name="Jonathan Rivera-Cosme" userId="3c52e0ec-65c0-4634-b417-13f765972915" providerId="ADAL" clId="{9B9814FC-E9B9-4CD7-98C8-33F717A1C7E2}" dt="2023-01-17T13:37:35.602" v="9" actId="47"/>
        <pc:sldMkLst>
          <pc:docMk/>
          <pc:sldMk cId="1587800439" sldId="1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4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8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7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5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1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7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.svg"/><Relationship Id="rId7" Type="http://schemas.openxmlformats.org/officeDocument/2006/relationships/image" Target="../media/image4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5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525521"/>
            <a:ext cx="362843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Maximizing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 </a:t>
            </a:r>
            <a:r>
              <a:rPr lang="en-US" sz="3600" b="0" i="0" u="none" strike="noStrike" cap="none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gains: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An intro for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Data Scientists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How to do it right (with </a:t>
            </a:r>
            <a:r>
              <a:rPr lang="en" sz="2400" dirty="0">
                <a:solidFill>
                  <a:schemeClr val="accent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)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81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6" name="Google Shape;1487;p114">
            <a:extLst>
              <a:ext uri="{FF2B5EF4-FFF2-40B4-BE49-F238E27FC236}">
                <a16:creationId xmlns:a16="http://schemas.microsoft.com/office/drawing/2014/main" id="{60CB4016-E2E4-D739-4A58-C6E3C3DCFA0A}"/>
              </a:ext>
            </a:extLst>
          </p:cNvPr>
          <p:cNvCxnSpPr>
            <a:cxnSpLocks/>
          </p:cNvCxnSpPr>
          <p:nvPr/>
        </p:nvCxnSpPr>
        <p:spPr>
          <a:xfrm flipH="1">
            <a:off x="5220912" y="4651490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1487;p114">
            <a:extLst>
              <a:ext uri="{FF2B5EF4-FFF2-40B4-BE49-F238E27FC236}">
                <a16:creationId xmlns:a16="http://schemas.microsoft.com/office/drawing/2014/main" id="{4BE10AAB-795E-1E35-A52D-D87D394DE0DB}"/>
              </a:ext>
            </a:extLst>
          </p:cNvPr>
          <p:cNvCxnSpPr>
            <a:cxnSpLocks/>
          </p:cNvCxnSpPr>
          <p:nvPr/>
        </p:nvCxnSpPr>
        <p:spPr>
          <a:xfrm flipH="1">
            <a:off x="5220912" y="4341852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1487;p114">
            <a:extLst>
              <a:ext uri="{FF2B5EF4-FFF2-40B4-BE49-F238E27FC236}">
                <a16:creationId xmlns:a16="http://schemas.microsoft.com/office/drawing/2014/main" id="{8CE930CB-A363-F866-A1AE-029702C192C7}"/>
              </a:ext>
            </a:extLst>
          </p:cNvPr>
          <p:cNvCxnSpPr>
            <a:cxnSpLocks/>
          </p:cNvCxnSpPr>
          <p:nvPr/>
        </p:nvCxnSpPr>
        <p:spPr>
          <a:xfrm flipH="1">
            <a:off x="5227436" y="4032214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2229" name="Group 2228">
            <a:extLst>
              <a:ext uri="{FF2B5EF4-FFF2-40B4-BE49-F238E27FC236}">
                <a16:creationId xmlns:a16="http://schemas.microsoft.com/office/drawing/2014/main" id="{8D8E9D7A-80B6-1490-B38E-0AC0D111ED89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8FA324C7-2A03-2DA3-9179-CAA84C306311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2240" name="Group 2239">
            <a:extLst>
              <a:ext uri="{FF2B5EF4-FFF2-40B4-BE49-F238E27FC236}">
                <a16:creationId xmlns:a16="http://schemas.microsoft.com/office/drawing/2014/main" id="{CBDC4C50-BF7A-EAB2-C3E9-A9879D76A2B9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CD2DD5B0-C5B0-075F-2238-3C36B01F3D55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4811E2-210E-EDDD-AC1D-1B45BC3F2BEA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150D4F3F-04A4-7E77-209F-5AC6CFD9BC32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9F2B41-2FEE-C060-A5C9-D97387666401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F3059EFB-25E0-2134-1B43-6189C47F420A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0" name="Group 2229">
            <a:extLst>
              <a:ext uri="{FF2B5EF4-FFF2-40B4-BE49-F238E27FC236}">
                <a16:creationId xmlns:a16="http://schemas.microsoft.com/office/drawing/2014/main" id="{CFE50F88-37A6-5B62-6A49-DEFE8C5B67F6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39E6DC33-85D7-D68E-E7DD-373C15EF1F1E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334157-F383-6B3B-33AF-05E930C34621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CA46D81F-6EF5-1D9F-C15E-CABB6D9722C0}"/>
              </a:ext>
            </a:extLst>
          </p:cNvPr>
          <p:cNvSpPr txBox="1"/>
          <p:nvPr/>
        </p:nvSpPr>
        <p:spPr>
          <a:xfrm>
            <a:off x="674836" y="304091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DFC80E55-FDD4-2279-497A-FFD64EF7C5A4}"/>
              </a:ext>
            </a:extLst>
          </p:cNvPr>
          <p:cNvSpPr txBox="1"/>
          <p:nvPr/>
        </p:nvSpPr>
        <p:spPr>
          <a:xfrm>
            <a:off x="2357941" y="330602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251A566F-6D21-0F6A-DD55-31A993F97177}"/>
              </a:ext>
            </a:extLst>
          </p:cNvPr>
          <p:cNvGrpSpPr/>
          <p:nvPr/>
        </p:nvGrpSpPr>
        <p:grpSpPr>
          <a:xfrm>
            <a:off x="1139234" y="2997684"/>
            <a:ext cx="2727866" cy="280120"/>
            <a:chOff x="1139234" y="2933322"/>
            <a:chExt cx="2727866" cy="42089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11B52C-C1E1-999E-F917-AB4BE6B30891}"/>
                </a:ext>
              </a:extLst>
            </p:cNvPr>
            <p:cNvSpPr/>
            <p:nvPr/>
          </p:nvSpPr>
          <p:spPr>
            <a:xfrm>
              <a:off x="1169918" y="3106999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Google Shape;1487;p114">
              <a:extLst>
                <a:ext uri="{FF2B5EF4-FFF2-40B4-BE49-F238E27FC236}">
                  <a16:creationId xmlns:a16="http://schemas.microsoft.com/office/drawing/2014/main" id="{AB232F33-8276-BF6D-A698-8F51482035DB}"/>
                </a:ext>
              </a:extLst>
            </p:cNvPr>
            <p:cNvCxnSpPr/>
            <p:nvPr/>
          </p:nvCxnSpPr>
          <p:spPr>
            <a:xfrm flipH="1">
              <a:off x="204215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87;p114">
              <a:extLst>
                <a:ext uri="{FF2B5EF4-FFF2-40B4-BE49-F238E27FC236}">
                  <a16:creationId xmlns:a16="http://schemas.microsoft.com/office/drawing/2014/main" id="{9EA8B821-F4A9-9945-B044-C42D15A97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34" y="3331549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486;p114">
              <a:extLst>
                <a:ext uri="{FF2B5EF4-FFF2-40B4-BE49-F238E27FC236}">
                  <a16:creationId xmlns:a16="http://schemas.microsoft.com/office/drawing/2014/main" id="{09EFAC16-EC45-F272-4101-CE109ABCE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9" y="2933322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87;p114">
              <a:extLst>
                <a:ext uri="{FF2B5EF4-FFF2-40B4-BE49-F238E27FC236}">
                  <a16:creationId xmlns:a16="http://schemas.microsoft.com/office/drawing/2014/main" id="{299752CA-E4A1-97C5-71A5-0E0322BC4C9C}"/>
                </a:ext>
              </a:extLst>
            </p:cNvPr>
            <p:cNvCxnSpPr/>
            <p:nvPr/>
          </p:nvCxnSpPr>
          <p:spPr>
            <a:xfrm flipH="1">
              <a:off x="1152708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487;p114">
              <a:extLst>
                <a:ext uri="{FF2B5EF4-FFF2-40B4-BE49-F238E27FC236}">
                  <a16:creationId xmlns:a16="http://schemas.microsoft.com/office/drawing/2014/main" id="{DD703619-6C47-83B3-5D2F-0730C767FEFA}"/>
                </a:ext>
              </a:extLst>
            </p:cNvPr>
            <p:cNvCxnSpPr/>
            <p:nvPr/>
          </p:nvCxnSpPr>
          <p:spPr>
            <a:xfrm flipH="1">
              <a:off x="114618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B8A362-BBA6-F3F1-ED68-E35AB7F9ADFA}"/>
                </a:ext>
              </a:extLst>
            </p:cNvPr>
            <p:cNvSpPr/>
            <p:nvPr/>
          </p:nvSpPr>
          <p:spPr>
            <a:xfrm>
              <a:off x="2598625" y="2955277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DBE5B3-7B84-8F00-398C-97D5BBAA6345}"/>
                </a:ext>
              </a:extLst>
            </p:cNvPr>
            <p:cNvSpPr/>
            <p:nvPr/>
          </p:nvSpPr>
          <p:spPr>
            <a:xfrm>
              <a:off x="3255743" y="2955277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72698F-A209-F685-AC7A-68111972485C}"/>
                </a:ext>
              </a:extLst>
            </p:cNvPr>
            <p:cNvSpPr/>
            <p:nvPr/>
          </p:nvSpPr>
          <p:spPr>
            <a:xfrm>
              <a:off x="1938677" y="3106999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Google Shape;1487;p114">
              <a:extLst>
                <a:ext uri="{FF2B5EF4-FFF2-40B4-BE49-F238E27FC236}">
                  <a16:creationId xmlns:a16="http://schemas.microsoft.com/office/drawing/2014/main" id="{2933A03F-8014-605A-35C9-19308135A808}"/>
                </a:ext>
              </a:extLst>
            </p:cNvPr>
            <p:cNvCxnSpPr/>
            <p:nvPr/>
          </p:nvCxnSpPr>
          <p:spPr>
            <a:xfrm flipH="1">
              <a:off x="2048679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9" name="Google Shape;898;p88">
            <a:extLst>
              <a:ext uri="{FF2B5EF4-FFF2-40B4-BE49-F238E27FC236}">
                <a16:creationId xmlns:a16="http://schemas.microsoft.com/office/drawing/2014/main" id="{192D830D-33E8-B2FD-D83C-60CD812884FE}"/>
              </a:ext>
            </a:extLst>
          </p:cNvPr>
          <p:cNvSpPr txBox="1"/>
          <p:nvPr/>
        </p:nvSpPr>
        <p:spPr>
          <a:xfrm>
            <a:off x="4756514" y="30409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063" name="Google Shape;898;p88">
            <a:extLst>
              <a:ext uri="{FF2B5EF4-FFF2-40B4-BE49-F238E27FC236}">
                <a16:creationId xmlns:a16="http://schemas.microsoft.com/office/drawing/2014/main" id="{035F95B5-04A0-6B1C-9823-B8E080EE4F4C}"/>
              </a:ext>
            </a:extLst>
          </p:cNvPr>
          <p:cNvSpPr txBox="1"/>
          <p:nvPr/>
        </p:nvSpPr>
        <p:spPr>
          <a:xfrm>
            <a:off x="6359272" y="3306623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OR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34229EA-A4F3-825D-4142-3F9350770043}"/>
              </a:ext>
            </a:extLst>
          </p:cNvPr>
          <p:cNvGrpSpPr/>
          <p:nvPr/>
        </p:nvGrpSpPr>
        <p:grpSpPr>
          <a:xfrm>
            <a:off x="5220912" y="2997768"/>
            <a:ext cx="2725431" cy="280120"/>
            <a:chOff x="5220912" y="2933406"/>
            <a:chExt cx="2725431" cy="420895"/>
          </a:xfrm>
        </p:grpSpPr>
        <p:cxnSp>
          <p:nvCxnSpPr>
            <p:cNvPr id="61" name="Google Shape;1487;p114">
              <a:extLst>
                <a:ext uri="{FF2B5EF4-FFF2-40B4-BE49-F238E27FC236}">
                  <a16:creationId xmlns:a16="http://schemas.microsoft.com/office/drawing/2014/main" id="{9DFC34EB-EE1C-9380-25A0-2EB15A23D7E1}"/>
                </a:ext>
              </a:extLst>
            </p:cNvPr>
            <p:cNvCxnSpPr/>
            <p:nvPr/>
          </p:nvCxnSpPr>
          <p:spPr>
            <a:xfrm flipH="1">
              <a:off x="612383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487;p114">
              <a:extLst>
                <a:ext uri="{FF2B5EF4-FFF2-40B4-BE49-F238E27FC236}">
                  <a16:creationId xmlns:a16="http://schemas.microsoft.com/office/drawing/2014/main" id="{D6892B92-CDEB-233E-58A0-1185B5575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912" y="3331633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1487;p114">
              <a:extLst>
                <a:ext uri="{FF2B5EF4-FFF2-40B4-BE49-F238E27FC236}">
                  <a16:creationId xmlns:a16="http://schemas.microsoft.com/office/drawing/2014/main" id="{9A41F566-60DB-CC71-3922-9AFCE96C6588}"/>
                </a:ext>
              </a:extLst>
            </p:cNvPr>
            <p:cNvCxnSpPr/>
            <p:nvPr/>
          </p:nvCxnSpPr>
          <p:spPr>
            <a:xfrm flipH="1">
              <a:off x="522786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E682858-26D9-68FA-8675-07FD6D543278}"/>
                </a:ext>
              </a:extLst>
            </p:cNvPr>
            <p:cNvSpPr/>
            <p:nvPr/>
          </p:nvSpPr>
          <p:spPr>
            <a:xfrm>
              <a:off x="6021389" y="2955361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5C6E3A72-F7FA-7A9E-E5D2-F8E99A42A25C}"/>
                </a:ext>
              </a:extLst>
            </p:cNvPr>
            <p:cNvSpPr/>
            <p:nvPr/>
          </p:nvSpPr>
          <p:spPr>
            <a:xfrm>
              <a:off x="6354977" y="2955361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602AFFE-8287-811A-27A3-E048D0244523}"/>
                </a:ext>
              </a:extLst>
            </p:cNvPr>
            <p:cNvSpPr/>
            <p:nvPr/>
          </p:nvSpPr>
          <p:spPr>
            <a:xfrm>
              <a:off x="5234386" y="3107083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88ACB42F-EF71-7401-7F60-99633F404A04}"/>
                </a:ext>
              </a:extLst>
            </p:cNvPr>
            <p:cNvSpPr/>
            <p:nvPr/>
          </p:nvSpPr>
          <p:spPr>
            <a:xfrm>
              <a:off x="5692075" y="3107083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Google Shape;1486;p114">
              <a:extLst>
                <a:ext uri="{FF2B5EF4-FFF2-40B4-BE49-F238E27FC236}">
                  <a16:creationId xmlns:a16="http://schemas.microsoft.com/office/drawing/2014/main" id="{687F76D5-4CDD-1FF4-1197-FFB837C4C8D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07" y="2933406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1487;p114">
              <a:extLst>
                <a:ext uri="{FF2B5EF4-FFF2-40B4-BE49-F238E27FC236}">
                  <a16:creationId xmlns:a16="http://schemas.microsoft.com/office/drawing/2014/main" id="{0B7A50A9-E93C-819D-40D8-BC32EA1EE107}"/>
                </a:ext>
              </a:extLst>
            </p:cNvPr>
            <p:cNvCxnSpPr/>
            <p:nvPr/>
          </p:nvCxnSpPr>
          <p:spPr>
            <a:xfrm flipH="1">
              <a:off x="6130357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1487;p114">
              <a:extLst>
                <a:ext uri="{FF2B5EF4-FFF2-40B4-BE49-F238E27FC236}">
                  <a16:creationId xmlns:a16="http://schemas.microsoft.com/office/drawing/2014/main" id="{B591D686-8939-440F-3553-6BE06835722F}"/>
                </a:ext>
              </a:extLst>
            </p:cNvPr>
            <p:cNvCxnSpPr/>
            <p:nvPr/>
          </p:nvCxnSpPr>
          <p:spPr>
            <a:xfrm flipH="1">
              <a:off x="5234386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5" name="Google Shape;898;p88">
            <a:extLst>
              <a:ext uri="{FF2B5EF4-FFF2-40B4-BE49-F238E27FC236}">
                <a16:creationId xmlns:a16="http://schemas.microsoft.com/office/drawing/2014/main" id="{3E0802C9-B12A-57B3-B767-2EE3134353D9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066" name="Google Shape;898;p88">
            <a:extLst>
              <a:ext uri="{FF2B5EF4-FFF2-40B4-BE49-F238E27FC236}">
                <a16:creationId xmlns:a16="http://schemas.microsoft.com/office/drawing/2014/main" id="{6B481FF5-9266-AF1B-16AD-92B87F7138A8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68" name="Google Shape;898;p88">
            <a:extLst>
              <a:ext uri="{FF2B5EF4-FFF2-40B4-BE49-F238E27FC236}">
                <a16:creationId xmlns:a16="http://schemas.microsoft.com/office/drawing/2014/main" id="{EA054A11-2F8E-A92C-FA8F-668E88A67BA8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73" name="Google Shape;1486;p114">
            <a:extLst>
              <a:ext uri="{FF2B5EF4-FFF2-40B4-BE49-F238E27FC236}">
                <a16:creationId xmlns:a16="http://schemas.microsoft.com/office/drawing/2014/main" id="{FDB378EE-B3E7-5A23-9C53-4FF2D3E68BCF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898;p88">
            <a:extLst>
              <a:ext uri="{FF2B5EF4-FFF2-40B4-BE49-F238E27FC236}">
                <a16:creationId xmlns:a16="http://schemas.microsoft.com/office/drawing/2014/main" id="{E64B1B71-7FEF-E785-A57C-202EA56093F0}"/>
              </a:ext>
            </a:extLst>
          </p:cNvPr>
          <p:cNvSpPr txBox="1"/>
          <p:nvPr/>
        </p:nvSpPr>
        <p:spPr>
          <a:xfrm>
            <a:off x="4763038" y="350547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2088" name="Google Shape;1487;p114">
            <a:extLst>
              <a:ext uri="{FF2B5EF4-FFF2-40B4-BE49-F238E27FC236}">
                <a16:creationId xmlns:a16="http://schemas.microsoft.com/office/drawing/2014/main" id="{46BA3A43-CB57-2F6F-CE0C-6A9F3D1541C4}"/>
              </a:ext>
            </a:extLst>
          </p:cNvPr>
          <p:cNvCxnSpPr>
            <a:cxnSpLocks/>
          </p:cNvCxnSpPr>
          <p:nvPr/>
        </p:nvCxnSpPr>
        <p:spPr>
          <a:xfrm flipH="1">
            <a:off x="5227436" y="3727279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1" name="Google Shape;1487;p114">
            <a:extLst>
              <a:ext uri="{FF2B5EF4-FFF2-40B4-BE49-F238E27FC236}">
                <a16:creationId xmlns:a16="http://schemas.microsoft.com/office/drawing/2014/main" id="{0D36D7C4-570F-C71B-6BB7-2100D3BAEC8D}"/>
              </a:ext>
            </a:extLst>
          </p:cNvPr>
          <p:cNvCxnSpPr>
            <a:cxnSpLocks/>
          </p:cNvCxnSpPr>
          <p:nvPr/>
        </p:nvCxnSpPr>
        <p:spPr>
          <a:xfrm flipH="1">
            <a:off x="5234386" y="3462245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3E8C2CEF-25D4-CD3A-F0DF-F5A0A2C11779}"/>
              </a:ext>
            </a:extLst>
          </p:cNvPr>
          <p:cNvSpPr/>
          <p:nvPr/>
        </p:nvSpPr>
        <p:spPr>
          <a:xfrm>
            <a:off x="5240910" y="3577833"/>
            <a:ext cx="47187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7" name="Google Shape;1486;p114">
            <a:extLst>
              <a:ext uri="{FF2B5EF4-FFF2-40B4-BE49-F238E27FC236}">
                <a16:creationId xmlns:a16="http://schemas.microsoft.com/office/drawing/2014/main" id="{AA6DDF16-5204-FBF7-94C6-54B9E13759A7}"/>
              </a:ext>
            </a:extLst>
          </p:cNvPr>
          <p:cNvCxnSpPr>
            <a:cxnSpLocks/>
          </p:cNvCxnSpPr>
          <p:nvPr/>
        </p:nvCxnSpPr>
        <p:spPr>
          <a:xfrm>
            <a:off x="5245031" y="346224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8" name="Google Shape;898;p88">
            <a:extLst>
              <a:ext uri="{FF2B5EF4-FFF2-40B4-BE49-F238E27FC236}">
                <a16:creationId xmlns:a16="http://schemas.microsoft.com/office/drawing/2014/main" id="{E56097D8-612A-B906-E6EB-23AEF8CA1FF0}"/>
              </a:ext>
            </a:extLst>
          </p:cNvPr>
          <p:cNvSpPr txBox="1"/>
          <p:nvPr/>
        </p:nvSpPr>
        <p:spPr>
          <a:xfrm>
            <a:off x="4763038" y="38077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28959B3B-A75E-939F-EA18-42E9BA194BB5}"/>
              </a:ext>
            </a:extLst>
          </p:cNvPr>
          <p:cNvSpPr/>
          <p:nvPr/>
        </p:nvSpPr>
        <p:spPr>
          <a:xfrm>
            <a:off x="5234386" y="3880156"/>
            <a:ext cx="33788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9" name="Google Shape;1486;p114">
            <a:extLst>
              <a:ext uri="{FF2B5EF4-FFF2-40B4-BE49-F238E27FC236}">
                <a16:creationId xmlns:a16="http://schemas.microsoft.com/office/drawing/2014/main" id="{54057576-2294-1763-8702-7EB53D0C4C40}"/>
              </a:ext>
            </a:extLst>
          </p:cNvPr>
          <p:cNvCxnSpPr>
            <a:cxnSpLocks/>
          </p:cNvCxnSpPr>
          <p:nvPr/>
        </p:nvCxnSpPr>
        <p:spPr>
          <a:xfrm>
            <a:off x="5245031" y="3764568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0" name="Google Shape;898;p88">
            <a:extLst>
              <a:ext uri="{FF2B5EF4-FFF2-40B4-BE49-F238E27FC236}">
                <a16:creationId xmlns:a16="http://schemas.microsoft.com/office/drawing/2014/main" id="{488E7F8D-E7BF-05B6-98DC-F7148DE9C7D0}"/>
              </a:ext>
            </a:extLst>
          </p:cNvPr>
          <p:cNvSpPr txBox="1"/>
          <p:nvPr/>
        </p:nvSpPr>
        <p:spPr>
          <a:xfrm>
            <a:off x="4756514" y="410776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F65C6A1D-D071-DFBE-916A-4BA02D377415}"/>
              </a:ext>
            </a:extLst>
          </p:cNvPr>
          <p:cNvSpPr/>
          <p:nvPr/>
        </p:nvSpPr>
        <p:spPr>
          <a:xfrm>
            <a:off x="5244630" y="4079146"/>
            <a:ext cx="337883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1" name="Google Shape;1486;p114">
            <a:extLst>
              <a:ext uri="{FF2B5EF4-FFF2-40B4-BE49-F238E27FC236}">
                <a16:creationId xmlns:a16="http://schemas.microsoft.com/office/drawing/2014/main" id="{CB05A5CA-D5C0-92C6-8DF0-CA21473BF105}"/>
              </a:ext>
            </a:extLst>
          </p:cNvPr>
          <p:cNvCxnSpPr>
            <a:cxnSpLocks/>
          </p:cNvCxnSpPr>
          <p:nvPr/>
        </p:nvCxnSpPr>
        <p:spPr>
          <a:xfrm>
            <a:off x="5238507" y="4064534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2" name="Google Shape;898;p88">
            <a:extLst>
              <a:ext uri="{FF2B5EF4-FFF2-40B4-BE49-F238E27FC236}">
                <a16:creationId xmlns:a16="http://schemas.microsoft.com/office/drawing/2014/main" id="{60FA0E4F-E827-5EDB-59BF-9BF6F53344C9}"/>
              </a:ext>
            </a:extLst>
          </p:cNvPr>
          <p:cNvSpPr txBox="1"/>
          <p:nvPr/>
        </p:nvSpPr>
        <p:spPr>
          <a:xfrm>
            <a:off x="4756514" y="443629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9ECBAFB9-5F34-E7BC-8C8D-49F07DB97CA4}"/>
              </a:ext>
            </a:extLst>
          </p:cNvPr>
          <p:cNvSpPr/>
          <p:nvPr/>
        </p:nvSpPr>
        <p:spPr>
          <a:xfrm>
            <a:off x="5240191" y="4407677"/>
            <a:ext cx="611357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3" name="Google Shape;1486;p114">
            <a:extLst>
              <a:ext uri="{FF2B5EF4-FFF2-40B4-BE49-F238E27FC236}">
                <a16:creationId xmlns:a16="http://schemas.microsoft.com/office/drawing/2014/main" id="{5B976574-B92C-A04C-CB89-AC76464AEA44}"/>
              </a:ext>
            </a:extLst>
          </p:cNvPr>
          <p:cNvCxnSpPr>
            <a:cxnSpLocks/>
          </p:cNvCxnSpPr>
          <p:nvPr/>
        </p:nvCxnSpPr>
        <p:spPr>
          <a:xfrm>
            <a:off x="5238507" y="439306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141" name="Google Shape;1487;p114">
            <a:extLst>
              <a:ext uri="{FF2B5EF4-FFF2-40B4-BE49-F238E27FC236}">
                <a16:creationId xmlns:a16="http://schemas.microsoft.com/office/drawing/2014/main" id="{AF89F060-6278-9231-EE8D-492E374760A5}"/>
              </a:ext>
            </a:extLst>
          </p:cNvPr>
          <p:cNvCxnSpPr>
            <a:cxnSpLocks/>
          </p:cNvCxnSpPr>
          <p:nvPr/>
        </p:nvCxnSpPr>
        <p:spPr>
          <a:xfrm flipH="1">
            <a:off x="5240910" y="4044688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1487;p114">
            <a:extLst>
              <a:ext uri="{FF2B5EF4-FFF2-40B4-BE49-F238E27FC236}">
                <a16:creationId xmlns:a16="http://schemas.microsoft.com/office/drawing/2014/main" id="{F27B67F7-B6A7-8F8A-0C67-C9CDE87C3C66}"/>
              </a:ext>
            </a:extLst>
          </p:cNvPr>
          <p:cNvCxnSpPr>
            <a:cxnSpLocks/>
          </p:cNvCxnSpPr>
          <p:nvPr/>
        </p:nvCxnSpPr>
        <p:spPr>
          <a:xfrm flipH="1">
            <a:off x="5234386" y="3767180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1487;p114">
            <a:extLst>
              <a:ext uri="{FF2B5EF4-FFF2-40B4-BE49-F238E27FC236}">
                <a16:creationId xmlns:a16="http://schemas.microsoft.com/office/drawing/2014/main" id="{4C8BDD9D-11D4-46AC-AB82-AD3A3600A8B3}"/>
              </a:ext>
            </a:extLst>
          </p:cNvPr>
          <p:cNvCxnSpPr>
            <a:cxnSpLocks/>
          </p:cNvCxnSpPr>
          <p:nvPr/>
        </p:nvCxnSpPr>
        <p:spPr>
          <a:xfrm flipH="1">
            <a:off x="5234386" y="4354326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1487;p114">
            <a:extLst>
              <a:ext uri="{FF2B5EF4-FFF2-40B4-BE49-F238E27FC236}">
                <a16:creationId xmlns:a16="http://schemas.microsoft.com/office/drawing/2014/main" id="{518CCB14-23AB-AAA7-5E67-D454F0230E24}"/>
              </a:ext>
            </a:extLst>
          </p:cNvPr>
          <p:cNvCxnSpPr>
            <a:cxnSpLocks/>
          </p:cNvCxnSpPr>
          <p:nvPr/>
        </p:nvCxnSpPr>
        <p:spPr>
          <a:xfrm flipH="1">
            <a:off x="5227862" y="4076818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1487;p114">
            <a:extLst>
              <a:ext uri="{FF2B5EF4-FFF2-40B4-BE49-F238E27FC236}">
                <a16:creationId xmlns:a16="http://schemas.microsoft.com/office/drawing/2014/main" id="{37A8FB69-0460-BFEA-103E-BFBFA3606D33}"/>
              </a:ext>
            </a:extLst>
          </p:cNvPr>
          <p:cNvCxnSpPr>
            <a:cxnSpLocks/>
          </p:cNvCxnSpPr>
          <p:nvPr/>
        </p:nvCxnSpPr>
        <p:spPr>
          <a:xfrm flipH="1">
            <a:off x="5234386" y="4663964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1487;p114">
            <a:extLst>
              <a:ext uri="{FF2B5EF4-FFF2-40B4-BE49-F238E27FC236}">
                <a16:creationId xmlns:a16="http://schemas.microsoft.com/office/drawing/2014/main" id="{3B8FDFC3-C9AD-916F-5068-5BC889223C13}"/>
              </a:ext>
            </a:extLst>
          </p:cNvPr>
          <p:cNvCxnSpPr>
            <a:cxnSpLocks/>
          </p:cNvCxnSpPr>
          <p:nvPr/>
        </p:nvCxnSpPr>
        <p:spPr>
          <a:xfrm flipH="1">
            <a:off x="5227862" y="4386456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4" name="Google Shape;1486;p114">
            <a:extLst>
              <a:ext uri="{FF2B5EF4-FFF2-40B4-BE49-F238E27FC236}">
                <a16:creationId xmlns:a16="http://schemas.microsoft.com/office/drawing/2014/main" id="{A4DCFE9E-3696-3486-9445-025B2F99AC2C}"/>
              </a:ext>
            </a:extLst>
          </p:cNvPr>
          <p:cNvCxnSpPr>
            <a:cxnSpLocks/>
          </p:cNvCxnSpPr>
          <p:nvPr/>
        </p:nvCxnSpPr>
        <p:spPr>
          <a:xfrm>
            <a:off x="4913551" y="3384271"/>
            <a:ext cx="1537723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6" name="Google Shape;1486;p114">
            <a:extLst>
              <a:ext uri="{FF2B5EF4-FFF2-40B4-BE49-F238E27FC236}">
                <a16:creationId xmlns:a16="http://schemas.microsoft.com/office/drawing/2014/main" id="{F3AD39D1-C4C6-EA6E-0D7A-19D04FA36F97}"/>
              </a:ext>
            </a:extLst>
          </p:cNvPr>
          <p:cNvCxnSpPr>
            <a:cxnSpLocks/>
          </p:cNvCxnSpPr>
          <p:nvPr/>
        </p:nvCxnSpPr>
        <p:spPr>
          <a:xfrm>
            <a:off x="6659534" y="3385793"/>
            <a:ext cx="1555084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" name="Google Shape;1487;p114">
            <a:extLst>
              <a:ext uri="{FF2B5EF4-FFF2-40B4-BE49-F238E27FC236}">
                <a16:creationId xmlns:a16="http://schemas.microsoft.com/office/drawing/2014/main" id="{9ACA607F-FB26-A6CC-FC69-E6266F8C4288}"/>
              </a:ext>
            </a:extLst>
          </p:cNvPr>
          <p:cNvCxnSpPr>
            <a:cxnSpLocks/>
          </p:cNvCxnSpPr>
          <p:nvPr/>
        </p:nvCxnSpPr>
        <p:spPr>
          <a:xfrm flipH="1">
            <a:off x="5240910" y="3739753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5" name="Straight Arrow Connector 2214">
            <a:extLst>
              <a:ext uri="{FF2B5EF4-FFF2-40B4-BE49-F238E27FC236}">
                <a16:creationId xmlns:a16="http://schemas.microsoft.com/office/drawing/2014/main" id="{8D11C908-27C0-A6CD-040D-3116BDA2DA53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6" name="Straight Arrow Connector 2215">
            <a:extLst>
              <a:ext uri="{FF2B5EF4-FFF2-40B4-BE49-F238E27FC236}">
                <a16:creationId xmlns:a16="http://schemas.microsoft.com/office/drawing/2014/main" id="{6DC76AFA-8B1A-D732-8FBC-D351E12C22BC}"/>
              </a:ext>
            </a:extLst>
          </p:cNvPr>
          <p:cNvCxnSpPr>
            <a:cxnSpLocks/>
          </p:cNvCxnSpPr>
          <p:nvPr/>
        </p:nvCxnSpPr>
        <p:spPr>
          <a:xfrm>
            <a:off x="4121829" y="3114982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9" name="Google Shape;898;p88">
            <a:extLst>
              <a:ext uri="{FF2B5EF4-FFF2-40B4-BE49-F238E27FC236}">
                <a16:creationId xmlns:a16="http://schemas.microsoft.com/office/drawing/2014/main" id="{C69AA8AE-E0DD-4E76-EDA9-662CFCA6024B}"/>
              </a:ext>
            </a:extLst>
          </p:cNvPr>
          <p:cNvSpPr txBox="1"/>
          <p:nvPr/>
        </p:nvSpPr>
        <p:spPr>
          <a:xfrm>
            <a:off x="568415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0" name="Google Shape;898;p88">
            <a:extLst>
              <a:ext uri="{FF2B5EF4-FFF2-40B4-BE49-F238E27FC236}">
                <a16:creationId xmlns:a16="http://schemas.microsoft.com/office/drawing/2014/main" id="{5754E5EC-E96E-DAD4-8A50-D8418AB6EFEC}"/>
              </a:ext>
            </a:extLst>
          </p:cNvPr>
          <p:cNvSpPr txBox="1"/>
          <p:nvPr/>
        </p:nvSpPr>
        <p:spPr>
          <a:xfrm>
            <a:off x="4828882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1" name="Google Shape;898;p88">
            <a:extLst>
              <a:ext uri="{FF2B5EF4-FFF2-40B4-BE49-F238E27FC236}">
                <a16:creationId xmlns:a16="http://schemas.microsoft.com/office/drawing/2014/main" id="{9A1D5698-0457-7C49-BFEE-DDE4648DC034}"/>
              </a:ext>
            </a:extLst>
          </p:cNvPr>
          <p:cNvSpPr txBox="1"/>
          <p:nvPr/>
        </p:nvSpPr>
        <p:spPr>
          <a:xfrm>
            <a:off x="6029958" y="4674293"/>
            <a:ext cx="1209494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OR something in between</a:t>
            </a:r>
          </a:p>
        </p:txBody>
      </p:sp>
      <p:cxnSp>
        <p:nvCxnSpPr>
          <p:cNvPr id="2222" name="Google Shape;1486;p114">
            <a:extLst>
              <a:ext uri="{FF2B5EF4-FFF2-40B4-BE49-F238E27FC236}">
                <a16:creationId xmlns:a16="http://schemas.microsoft.com/office/drawing/2014/main" id="{6A5FBD54-088F-3869-C5DC-ADB805FB19A0}"/>
              </a:ext>
            </a:extLst>
          </p:cNvPr>
          <p:cNvCxnSpPr>
            <a:cxnSpLocks/>
            <a:endCxn id="2221" idx="1"/>
          </p:cNvCxnSpPr>
          <p:nvPr/>
        </p:nvCxnSpPr>
        <p:spPr>
          <a:xfrm>
            <a:off x="4913551" y="4751941"/>
            <a:ext cx="1116407" cy="2374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3" name="Google Shape;1486;p114">
            <a:extLst>
              <a:ext uri="{FF2B5EF4-FFF2-40B4-BE49-F238E27FC236}">
                <a16:creationId xmlns:a16="http://schemas.microsoft.com/office/drawing/2014/main" id="{C4857A11-85D9-BAAF-E1E4-6ABC9D9F0DA4}"/>
              </a:ext>
            </a:extLst>
          </p:cNvPr>
          <p:cNvCxnSpPr>
            <a:cxnSpLocks/>
            <a:stCxn id="2221" idx="3"/>
          </p:cNvCxnSpPr>
          <p:nvPr/>
        </p:nvCxnSpPr>
        <p:spPr>
          <a:xfrm flipV="1">
            <a:off x="7239452" y="4753463"/>
            <a:ext cx="975166" cy="852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6" name="Google Shape;898;p88">
            <a:extLst>
              <a:ext uri="{FF2B5EF4-FFF2-40B4-BE49-F238E27FC236}">
                <a16:creationId xmlns:a16="http://schemas.microsoft.com/office/drawing/2014/main" id="{119FBA95-0E1C-5D01-5C0F-0BD7FDAF5B8C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27" name="Google Shape;898;p88">
            <a:extLst>
              <a:ext uri="{FF2B5EF4-FFF2-40B4-BE49-F238E27FC236}">
                <a16:creationId xmlns:a16="http://schemas.microsoft.com/office/drawing/2014/main" id="{52F6AEA9-852F-5532-1D0C-D7DE30B54DA7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231" name="Group 2230">
            <a:extLst>
              <a:ext uri="{FF2B5EF4-FFF2-40B4-BE49-F238E27FC236}">
                <a16:creationId xmlns:a16="http://schemas.microsoft.com/office/drawing/2014/main" id="{B0A5C56E-9323-D0A9-DC89-4E483AFCD70D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2232" name="Google Shape;898;p88">
              <a:extLst>
                <a:ext uri="{FF2B5EF4-FFF2-40B4-BE49-F238E27FC236}">
                  <a16:creationId xmlns:a16="http://schemas.microsoft.com/office/drawing/2014/main" id="{91DECEF7-2904-6A73-60F2-30DDDA852B1D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3" name="Rectangle: Rounded Corners 2232">
              <a:extLst>
                <a:ext uri="{FF2B5EF4-FFF2-40B4-BE49-F238E27FC236}">
                  <a16:creationId xmlns:a16="http://schemas.microsoft.com/office/drawing/2014/main" id="{A3A43CE7-BD7D-31CD-EDFF-DD2702C35F7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7CB52627-8BCC-A080-E697-3B7220892BD8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235" name="Google Shape;898;p88">
              <a:extLst>
                <a:ext uri="{FF2B5EF4-FFF2-40B4-BE49-F238E27FC236}">
                  <a16:creationId xmlns:a16="http://schemas.microsoft.com/office/drawing/2014/main" id="{3AE422E4-319D-3F0F-5364-9FA3FC5508CA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6" name="Rectangle: Rounded Corners 2235">
              <a:extLst>
                <a:ext uri="{FF2B5EF4-FFF2-40B4-BE49-F238E27FC236}">
                  <a16:creationId xmlns:a16="http://schemas.microsoft.com/office/drawing/2014/main" id="{211958C9-BC0A-8BE3-31C8-87B63923BD39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7" name="Group 2236">
            <a:extLst>
              <a:ext uri="{FF2B5EF4-FFF2-40B4-BE49-F238E27FC236}">
                <a16:creationId xmlns:a16="http://schemas.microsoft.com/office/drawing/2014/main" id="{E56693C5-FA5C-40DA-5C93-B3EDA2E477E9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238" name="Google Shape;898;p88">
              <a:extLst>
                <a:ext uri="{FF2B5EF4-FFF2-40B4-BE49-F238E27FC236}">
                  <a16:creationId xmlns:a16="http://schemas.microsoft.com/office/drawing/2014/main" id="{C54CE7D6-7DBF-6E7E-3CEE-CB5EA476B530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9" name="Rectangle: Rounded Corners 2238">
              <a:extLst>
                <a:ext uri="{FF2B5EF4-FFF2-40B4-BE49-F238E27FC236}">
                  <a16:creationId xmlns:a16="http://schemas.microsoft.com/office/drawing/2014/main" id="{4692B33F-B51B-D8D8-E281-89A3CBA00A1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2" name="Group 2241">
            <a:extLst>
              <a:ext uri="{FF2B5EF4-FFF2-40B4-BE49-F238E27FC236}">
                <a16:creationId xmlns:a16="http://schemas.microsoft.com/office/drawing/2014/main" id="{B47B79D0-859A-7419-AB6E-A110FDBD17E2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243" name="Google Shape;898;p88">
              <a:extLst>
                <a:ext uri="{FF2B5EF4-FFF2-40B4-BE49-F238E27FC236}">
                  <a16:creationId xmlns:a16="http://schemas.microsoft.com/office/drawing/2014/main" id="{72203AF0-12F0-7347-8413-379065683B46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4" name="Rectangle: Rounded Corners 2243">
              <a:extLst>
                <a:ext uri="{FF2B5EF4-FFF2-40B4-BE49-F238E27FC236}">
                  <a16:creationId xmlns:a16="http://schemas.microsoft.com/office/drawing/2014/main" id="{79744418-8F96-C6F8-50FC-BE43B446AC8B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5" name="Group 2244">
            <a:extLst>
              <a:ext uri="{FF2B5EF4-FFF2-40B4-BE49-F238E27FC236}">
                <a16:creationId xmlns:a16="http://schemas.microsoft.com/office/drawing/2014/main" id="{A17ABBE8-FA68-BC62-5A50-4276262DB2EF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246" name="Google Shape;898;p88">
              <a:extLst>
                <a:ext uri="{FF2B5EF4-FFF2-40B4-BE49-F238E27FC236}">
                  <a16:creationId xmlns:a16="http://schemas.microsoft.com/office/drawing/2014/main" id="{A81C6CB2-BE55-131A-066A-DBDE1BE6E56F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7" name="Rectangle: Rounded Corners 2246">
              <a:extLst>
                <a:ext uri="{FF2B5EF4-FFF2-40B4-BE49-F238E27FC236}">
                  <a16:creationId xmlns:a16="http://schemas.microsoft.com/office/drawing/2014/main" id="{6515FAA5-5B55-9BE4-CA39-CEB2FE3AECC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8" name="Group 2247">
            <a:extLst>
              <a:ext uri="{FF2B5EF4-FFF2-40B4-BE49-F238E27FC236}">
                <a16:creationId xmlns:a16="http://schemas.microsoft.com/office/drawing/2014/main" id="{DAAEEA4E-D41F-E017-4D69-902CC3D62F25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249" name="Google Shape;898;p88">
              <a:extLst>
                <a:ext uri="{FF2B5EF4-FFF2-40B4-BE49-F238E27FC236}">
                  <a16:creationId xmlns:a16="http://schemas.microsoft.com/office/drawing/2014/main" id="{DCB7B073-759A-7F9A-BBDC-6F269831E9A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0" name="Rectangle: Rounded Corners 2249">
              <a:extLst>
                <a:ext uri="{FF2B5EF4-FFF2-40B4-BE49-F238E27FC236}">
                  <a16:creationId xmlns:a16="http://schemas.microsoft.com/office/drawing/2014/main" id="{E3C7AA14-CB01-380A-3AF1-C72EFEBD8F84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D3FBF90D-F77B-9EAE-13FE-32E07546F999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252" name="Google Shape;898;p88">
              <a:extLst>
                <a:ext uri="{FF2B5EF4-FFF2-40B4-BE49-F238E27FC236}">
                  <a16:creationId xmlns:a16="http://schemas.microsoft.com/office/drawing/2014/main" id="{2ED61F81-1453-A004-71B9-02CE477368B9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6CC02B77-5AC2-427B-14C7-6B345F39E56C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2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519;p119">
            <a:extLst>
              <a:ext uri="{FF2B5EF4-FFF2-40B4-BE49-F238E27FC236}">
                <a16:creationId xmlns:a16="http://schemas.microsoft.com/office/drawing/2014/main" id="{1CBD6916-3F1C-6967-05C3-A89A8214F183}"/>
              </a:ext>
            </a:extLst>
          </p:cNvPr>
          <p:cNvSpPr txBox="1"/>
          <p:nvPr/>
        </p:nvSpPr>
        <p:spPr>
          <a:xfrm>
            <a:off x="5423174" y="3946209"/>
            <a:ext cx="347068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418" name="Group 2417">
            <a:extLst>
              <a:ext uri="{FF2B5EF4-FFF2-40B4-BE49-F238E27FC236}">
                <a16:creationId xmlns:a16="http://schemas.microsoft.com/office/drawing/2014/main" id="{8EBAF9F0-4A8A-8ABE-562F-FE03302361D1}"/>
              </a:ext>
            </a:extLst>
          </p:cNvPr>
          <p:cNvGrpSpPr/>
          <p:nvPr/>
        </p:nvGrpSpPr>
        <p:grpSpPr>
          <a:xfrm>
            <a:off x="5789980" y="3344871"/>
            <a:ext cx="1809136" cy="1449243"/>
            <a:chOff x="5766812" y="3290055"/>
            <a:chExt cx="1809136" cy="14492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6ED08-1379-E654-D946-9ACEAC1409EB}"/>
                </a:ext>
              </a:extLst>
            </p:cNvPr>
            <p:cNvCxnSpPr>
              <a:cxnSpLocks/>
              <a:stCxn id="56" idx="1"/>
              <a:endCxn id="2078" idx="0"/>
            </p:cNvCxnSpPr>
            <p:nvPr/>
          </p:nvCxnSpPr>
          <p:spPr>
            <a:xfrm flipH="1">
              <a:off x="6170598" y="3569363"/>
              <a:ext cx="818954" cy="7413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EC16AD-59B4-5986-9BE7-9A143F6E73AE}"/>
                </a:ext>
              </a:extLst>
            </p:cNvPr>
            <p:cNvCxnSpPr>
              <a:cxnSpLocks/>
              <a:stCxn id="42" idx="1"/>
              <a:endCxn id="2077" idx="0"/>
            </p:cNvCxnSpPr>
            <p:nvPr/>
          </p:nvCxnSpPr>
          <p:spPr>
            <a:xfrm flipH="1">
              <a:off x="6170599" y="3435663"/>
              <a:ext cx="554658" cy="10118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30959F-E22A-65B5-02F3-8A729BC23D55}"/>
                </a:ext>
              </a:extLst>
            </p:cNvPr>
            <p:cNvCxnSpPr>
              <a:cxnSpLocks/>
              <a:stCxn id="57" idx="1"/>
              <a:endCxn id="2079" idx="0"/>
            </p:cNvCxnSpPr>
            <p:nvPr/>
          </p:nvCxnSpPr>
          <p:spPr>
            <a:xfrm flipH="1">
              <a:off x="6170598" y="3716966"/>
              <a:ext cx="1086329" cy="3317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C546C-09B6-5744-B851-F0BAFB6A1BBE}"/>
                </a:ext>
              </a:extLst>
            </p:cNvPr>
            <p:cNvCxnSpPr>
              <a:cxnSpLocks/>
              <a:stCxn id="52" idx="1"/>
              <a:endCxn id="2080" idx="0"/>
            </p:cNvCxnSpPr>
            <p:nvPr/>
          </p:nvCxnSpPr>
          <p:spPr>
            <a:xfrm flipH="1">
              <a:off x="6170598" y="3824268"/>
              <a:ext cx="554659" cy="3252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FD8BF2-EE70-266F-2FDC-7009A3785E4F}"/>
                </a:ext>
              </a:extLst>
            </p:cNvPr>
            <p:cNvCxnSpPr>
              <a:cxnSpLocks/>
              <a:stCxn id="43" idx="1"/>
              <a:endCxn id="2081" idx="0"/>
            </p:cNvCxnSpPr>
            <p:nvPr/>
          </p:nvCxnSpPr>
          <p:spPr>
            <a:xfrm flipH="1">
              <a:off x="6170598" y="3950501"/>
              <a:ext cx="826748" cy="12934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Female Profile outline">
              <a:extLst>
                <a:ext uri="{FF2B5EF4-FFF2-40B4-BE49-F238E27FC236}">
                  <a16:creationId xmlns:a16="http://schemas.microsoft.com/office/drawing/2014/main" id="{9D57CC87-3265-C5B9-51A3-5857A06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25257" y="3290055"/>
              <a:ext cx="291216" cy="291216"/>
            </a:xfrm>
            <a:prstGeom prst="rect">
              <a:avLst/>
            </a:prstGeom>
          </p:spPr>
        </p:pic>
        <p:pic>
          <p:nvPicPr>
            <p:cNvPr id="43" name="Graphic 42" descr="Female Profile outline">
              <a:extLst>
                <a:ext uri="{FF2B5EF4-FFF2-40B4-BE49-F238E27FC236}">
                  <a16:creationId xmlns:a16="http://schemas.microsoft.com/office/drawing/2014/main" id="{D6C190C8-E86F-BA7D-56C1-F7785F4F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346" y="3804893"/>
              <a:ext cx="291216" cy="291216"/>
            </a:xfrm>
            <a:prstGeom prst="rect">
              <a:avLst/>
            </a:prstGeom>
          </p:spPr>
        </p:pic>
        <p:pic>
          <p:nvPicPr>
            <p:cNvPr id="48" name="Graphic 47" descr="Male profile outline">
              <a:extLst>
                <a:ext uri="{FF2B5EF4-FFF2-40B4-BE49-F238E27FC236}">
                  <a16:creationId xmlns:a16="http://schemas.microsoft.com/office/drawing/2014/main" id="{D624CC15-30EA-0546-4C0B-4052194B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7178" y="4059593"/>
              <a:ext cx="291216" cy="291216"/>
            </a:xfrm>
            <a:prstGeom prst="rect">
              <a:avLst/>
            </a:prstGeom>
          </p:spPr>
        </p:pic>
        <p:pic>
          <p:nvPicPr>
            <p:cNvPr id="50" name="Graphic 49" descr="Female Profile outline">
              <a:extLst>
                <a:ext uri="{FF2B5EF4-FFF2-40B4-BE49-F238E27FC236}">
                  <a16:creationId xmlns:a16="http://schemas.microsoft.com/office/drawing/2014/main" id="{968206E4-3348-4DD6-FD08-F144E18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83247" y="4318876"/>
              <a:ext cx="291216" cy="291216"/>
            </a:xfrm>
            <a:prstGeom prst="rect">
              <a:avLst/>
            </a:prstGeom>
          </p:spPr>
        </p:pic>
        <p:pic>
          <p:nvPicPr>
            <p:cNvPr id="52" name="Graphic 51" descr="Female Profile outline">
              <a:extLst>
                <a:ext uri="{FF2B5EF4-FFF2-40B4-BE49-F238E27FC236}">
                  <a16:creationId xmlns:a16="http://schemas.microsoft.com/office/drawing/2014/main" id="{7E0AD4B4-5346-F0A2-6723-C45F2079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25257" y="3678660"/>
              <a:ext cx="291216" cy="291216"/>
            </a:xfrm>
            <a:prstGeom prst="rect">
              <a:avLst/>
            </a:prstGeom>
          </p:spPr>
        </p:pic>
        <p:pic>
          <p:nvPicPr>
            <p:cNvPr id="53" name="Graphic 52" descr="Male profile outline">
              <a:extLst>
                <a:ext uri="{FF2B5EF4-FFF2-40B4-BE49-F238E27FC236}">
                  <a16:creationId xmlns:a16="http://schemas.microsoft.com/office/drawing/2014/main" id="{CFAA9C28-01D4-8E67-9780-FD7215D4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84732" y="3933236"/>
              <a:ext cx="291216" cy="291216"/>
            </a:xfrm>
            <a:prstGeom prst="rect">
              <a:avLst/>
            </a:prstGeom>
          </p:spPr>
        </p:pic>
        <p:pic>
          <p:nvPicPr>
            <p:cNvPr id="54" name="Graphic 53" descr="Female Profile outline">
              <a:extLst>
                <a:ext uri="{FF2B5EF4-FFF2-40B4-BE49-F238E27FC236}">
                  <a16:creationId xmlns:a16="http://schemas.microsoft.com/office/drawing/2014/main" id="{B1AEF24E-B65A-7275-13A6-9323FAA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29" y="4184147"/>
              <a:ext cx="291216" cy="291216"/>
            </a:xfrm>
            <a:prstGeom prst="rect">
              <a:avLst/>
            </a:prstGeom>
          </p:spPr>
        </p:pic>
        <p:pic>
          <p:nvPicPr>
            <p:cNvPr id="55" name="Graphic 54" descr="Male profile outline">
              <a:extLst>
                <a:ext uri="{FF2B5EF4-FFF2-40B4-BE49-F238E27FC236}">
                  <a16:creationId xmlns:a16="http://schemas.microsoft.com/office/drawing/2014/main" id="{4116E8BD-F785-552A-0DA8-62101EE2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33348" y="4448082"/>
              <a:ext cx="291216" cy="291216"/>
            </a:xfrm>
            <a:prstGeom prst="rect">
              <a:avLst/>
            </a:prstGeom>
          </p:spPr>
        </p:pic>
        <p:pic>
          <p:nvPicPr>
            <p:cNvPr id="56" name="Graphic 55" descr="Male profile outline">
              <a:extLst>
                <a:ext uri="{FF2B5EF4-FFF2-40B4-BE49-F238E27FC236}">
                  <a16:creationId xmlns:a16="http://schemas.microsoft.com/office/drawing/2014/main" id="{5B8FCABF-DD8C-BEF2-4476-C67CC011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89552" y="3423755"/>
              <a:ext cx="291216" cy="291216"/>
            </a:xfrm>
            <a:prstGeom prst="rect">
              <a:avLst/>
            </a:prstGeom>
          </p:spPr>
        </p:pic>
        <p:pic>
          <p:nvPicPr>
            <p:cNvPr id="57" name="Graphic 56" descr="Male profile outline">
              <a:extLst>
                <a:ext uri="{FF2B5EF4-FFF2-40B4-BE49-F238E27FC236}">
                  <a16:creationId xmlns:a16="http://schemas.microsoft.com/office/drawing/2014/main" id="{2F373D09-18F1-E780-D37B-4C41535F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56927" y="3571358"/>
              <a:ext cx="291216" cy="29121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3ECAEA-8D92-B85B-4BE3-78B112E35526}"/>
                </a:ext>
              </a:extLst>
            </p:cNvPr>
            <p:cNvGrpSpPr/>
            <p:nvPr/>
          </p:nvGrpSpPr>
          <p:grpSpPr>
            <a:xfrm rot="5400000">
              <a:off x="5424621" y="3814783"/>
              <a:ext cx="1090913" cy="406532"/>
              <a:chOff x="7069351" y="2434175"/>
              <a:chExt cx="1267399" cy="472300"/>
            </a:xfrm>
          </p:grpSpPr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2B745765-FAB1-1CC6-A262-A1E2EEB60BF8}"/>
                  </a:ext>
                </a:extLst>
              </p:cNvPr>
              <p:cNvSpPr/>
              <p:nvPr/>
            </p:nvSpPr>
            <p:spPr>
              <a:xfrm>
                <a:off x="7069351" y="2434175"/>
                <a:ext cx="1267399" cy="47230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98C3D659-2DF7-E71F-B8D0-60C00B99A4C6}"/>
                  </a:ext>
                </a:extLst>
              </p:cNvPr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A88793EA-DAD7-E04D-9C6A-94A628A7621B}"/>
                  </a:ext>
                </a:extLst>
              </p:cNvPr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0" name="Rectangle 2069">
                <a:extLst>
                  <a:ext uri="{FF2B5EF4-FFF2-40B4-BE49-F238E27FC236}">
                    <a16:creationId xmlns:a16="http://schemas.microsoft.com/office/drawing/2014/main" id="{B03EAAC2-F1D5-900D-1C01-C3284A254AA5}"/>
                  </a:ext>
                </a:extLst>
              </p:cNvPr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ED016F81-2DD2-189B-0C33-8D7BEB56A8FE}"/>
                  </a:ext>
                </a:extLst>
              </p:cNvPr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2" name="Rectangle 2071">
                <a:extLst>
                  <a:ext uri="{FF2B5EF4-FFF2-40B4-BE49-F238E27FC236}">
                    <a16:creationId xmlns:a16="http://schemas.microsoft.com/office/drawing/2014/main" id="{1263B362-298A-F6C3-05E5-4B6786E4A2A8}"/>
                  </a:ext>
                </a:extLst>
              </p:cNvPr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972EA154-09F9-2E7D-9EE7-C5C9063CF93B}"/>
                  </a:ext>
                </a:extLst>
              </p:cNvPr>
              <p:cNvSpPr/>
              <p:nvPr/>
            </p:nvSpPr>
            <p:spPr>
              <a:xfrm>
                <a:off x="7082052" y="2437364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F1F70329-84DA-B52D-980F-C4664A6CE35C}"/>
                  </a:ext>
                </a:extLst>
              </p:cNvPr>
              <p:cNvSpPr/>
              <p:nvPr/>
            </p:nvSpPr>
            <p:spPr>
              <a:xfrm>
                <a:off x="7205952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29466DA4-3303-E6EC-F1AA-1CF4E50AACF1}"/>
                  </a:ext>
                </a:extLst>
              </p:cNvPr>
              <p:cNvSpPr/>
              <p:nvPr/>
            </p:nvSpPr>
            <p:spPr>
              <a:xfrm>
                <a:off x="73298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A5AC663-4E90-B549-4F97-0E20A0199142}"/>
                  </a:ext>
                </a:extLst>
              </p:cNvPr>
              <p:cNvSpPr/>
              <p:nvPr/>
            </p:nvSpPr>
            <p:spPr>
              <a:xfrm>
                <a:off x="74537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213F8A37-152F-0A79-307A-1D3C8E834C29}"/>
                  </a:ext>
                </a:extLst>
              </p:cNvPr>
              <p:cNvSpPr/>
              <p:nvPr/>
            </p:nvSpPr>
            <p:spPr>
              <a:xfrm>
                <a:off x="7577650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2" name="Rectangle 2081">
                <a:extLst>
                  <a:ext uri="{FF2B5EF4-FFF2-40B4-BE49-F238E27FC236}">
                    <a16:creationId xmlns:a16="http://schemas.microsoft.com/office/drawing/2014/main" id="{6D5A6B4C-BF69-0AA9-1AC2-F0719A98301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AB6B0262-2155-2452-6445-B21DACE3BF43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B7069CA4-BD93-EFF4-CC5C-459B06D21654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881468BB-E17A-81A5-2E7A-2D3F0FE21BD3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885C08BD-430A-8239-D0F8-D352D9E7FAE9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92BDA108-6FF7-485B-B9B7-CCA071D119F3}"/>
                  </a:ext>
                </a:extLst>
              </p:cNvPr>
              <p:cNvSpPr/>
              <p:nvPr/>
            </p:nvSpPr>
            <p:spPr>
              <a:xfrm>
                <a:off x="77001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0165DEE7-7D2A-825C-D65D-6C29F4FBCBDC}"/>
                  </a:ext>
                </a:extLst>
              </p:cNvPr>
              <p:cNvSpPr/>
              <p:nvPr/>
            </p:nvSpPr>
            <p:spPr>
              <a:xfrm>
                <a:off x="78240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4BE82250-E68E-5F29-3FE1-6FA2698B2879}"/>
                  </a:ext>
                </a:extLst>
              </p:cNvPr>
              <p:cNvSpPr/>
              <p:nvPr/>
            </p:nvSpPr>
            <p:spPr>
              <a:xfrm>
                <a:off x="79479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C45D79FF-BC1C-943E-A56F-C7DF1D73D45F}"/>
                  </a:ext>
                </a:extLst>
              </p:cNvPr>
              <p:cNvSpPr/>
              <p:nvPr/>
            </p:nvSpPr>
            <p:spPr>
              <a:xfrm>
                <a:off x="80718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21A69758-CF5E-E379-B9BB-324DA9A6BFD0}"/>
                  </a:ext>
                </a:extLst>
              </p:cNvPr>
              <p:cNvSpPr/>
              <p:nvPr/>
            </p:nvSpPr>
            <p:spPr>
              <a:xfrm>
                <a:off x="81957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BF89CA-DD7E-7FB2-F130-658DE56C318E}"/>
                </a:ext>
              </a:extLst>
            </p:cNvPr>
            <p:cNvCxnSpPr>
              <a:cxnSpLocks/>
              <a:stCxn id="55" idx="1"/>
              <a:endCxn id="2095" idx="0"/>
            </p:cNvCxnSpPr>
            <p:nvPr/>
          </p:nvCxnSpPr>
          <p:spPr>
            <a:xfrm flipH="1" flipV="1">
              <a:off x="6170598" y="4495475"/>
              <a:ext cx="562750" cy="9821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EB3B3-2372-858F-F83B-3C069EF89EB1}"/>
                </a:ext>
              </a:extLst>
            </p:cNvPr>
            <p:cNvCxnSpPr>
              <a:cxnSpLocks/>
              <a:stCxn id="50" idx="1"/>
              <a:endCxn id="2093" idx="0"/>
            </p:cNvCxnSpPr>
            <p:nvPr/>
          </p:nvCxnSpPr>
          <p:spPr>
            <a:xfrm flipH="1" flipV="1">
              <a:off x="6170598" y="4388829"/>
              <a:ext cx="1112649" cy="756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80F28D-2CBC-2B7C-5717-34E9AEA2F25A}"/>
                </a:ext>
              </a:extLst>
            </p:cNvPr>
            <p:cNvCxnSpPr>
              <a:cxnSpLocks/>
              <a:stCxn id="54" idx="1"/>
              <a:endCxn id="2092" idx="0"/>
            </p:cNvCxnSpPr>
            <p:nvPr/>
          </p:nvCxnSpPr>
          <p:spPr>
            <a:xfrm flipH="1" flipV="1">
              <a:off x="6170598" y="4282182"/>
              <a:ext cx="810931" cy="4757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06996A83-602A-EAD1-FB5A-198BDF0DF03E}"/>
                </a:ext>
              </a:extLst>
            </p:cNvPr>
            <p:cNvCxnSpPr>
              <a:cxnSpLocks/>
              <a:stCxn id="48" idx="1"/>
              <a:endCxn id="2089" idx="0"/>
            </p:cNvCxnSpPr>
            <p:nvPr/>
          </p:nvCxnSpPr>
          <p:spPr>
            <a:xfrm flipH="1" flipV="1">
              <a:off x="6170598" y="4175536"/>
              <a:ext cx="566580" cy="2966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28AC511D-AB3A-6413-2CB3-E93D1F99A712}"/>
                </a:ext>
              </a:extLst>
            </p:cNvPr>
            <p:cNvCxnSpPr>
              <a:cxnSpLocks/>
              <a:stCxn id="53" idx="1"/>
              <a:endCxn id="2087" idx="0"/>
            </p:cNvCxnSpPr>
            <p:nvPr/>
          </p:nvCxnSpPr>
          <p:spPr>
            <a:xfrm flipH="1" flipV="1">
              <a:off x="6170598" y="4068889"/>
              <a:ext cx="1114134" cy="99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197284C8-99B1-FACA-5670-DA25829C4154}"/>
              </a:ext>
            </a:extLst>
          </p:cNvPr>
          <p:cNvSpPr/>
          <p:nvPr/>
        </p:nvSpPr>
        <p:spPr>
          <a:xfrm>
            <a:off x="2915671" y="2728110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A68EB277-DDB0-CF17-644C-1843D08902B5}"/>
              </a:ext>
            </a:extLst>
          </p:cNvPr>
          <p:cNvSpPr/>
          <p:nvPr/>
        </p:nvSpPr>
        <p:spPr>
          <a:xfrm>
            <a:off x="1267831" y="2728110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8" name="Google Shape;1486;p114">
            <a:extLst>
              <a:ext uri="{FF2B5EF4-FFF2-40B4-BE49-F238E27FC236}">
                <a16:creationId xmlns:a16="http://schemas.microsoft.com/office/drawing/2014/main" id="{3419F43D-6E49-20DC-AD39-33C5DB40A415}"/>
              </a:ext>
            </a:extLst>
          </p:cNvPr>
          <p:cNvCxnSpPr>
            <a:cxnSpLocks/>
          </p:cNvCxnSpPr>
          <p:nvPr/>
        </p:nvCxnSpPr>
        <p:spPr>
          <a:xfrm>
            <a:off x="1260345" y="2689936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1487;p114">
            <a:extLst>
              <a:ext uri="{FF2B5EF4-FFF2-40B4-BE49-F238E27FC236}">
                <a16:creationId xmlns:a16="http://schemas.microsoft.com/office/drawing/2014/main" id="{21827D99-A3D1-674E-22D3-75D4FCF88C2D}"/>
              </a:ext>
            </a:extLst>
          </p:cNvPr>
          <p:cNvCxnSpPr>
            <a:cxnSpLocks/>
          </p:cNvCxnSpPr>
          <p:nvPr/>
        </p:nvCxnSpPr>
        <p:spPr>
          <a:xfrm flipH="1">
            <a:off x="1256224" y="3106906"/>
            <a:ext cx="271059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1487;p114">
            <a:extLst>
              <a:ext uri="{FF2B5EF4-FFF2-40B4-BE49-F238E27FC236}">
                <a16:creationId xmlns:a16="http://schemas.microsoft.com/office/drawing/2014/main" id="{A0ED9D9B-6E52-3DB4-35B0-7FB0993F0EE9}"/>
              </a:ext>
            </a:extLst>
          </p:cNvPr>
          <p:cNvCxnSpPr>
            <a:cxnSpLocks/>
          </p:cNvCxnSpPr>
          <p:nvPr/>
        </p:nvCxnSpPr>
        <p:spPr>
          <a:xfrm flipH="1">
            <a:off x="1249700" y="2689936"/>
            <a:ext cx="271711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898;p88">
            <a:extLst>
              <a:ext uri="{FF2B5EF4-FFF2-40B4-BE49-F238E27FC236}">
                <a16:creationId xmlns:a16="http://schemas.microsoft.com/office/drawing/2014/main" id="{B8C6A237-F8BD-CA91-C975-2AEA241B0443}"/>
              </a:ext>
            </a:extLst>
          </p:cNvPr>
          <p:cNvSpPr txBox="1"/>
          <p:nvPr/>
        </p:nvSpPr>
        <p:spPr>
          <a:xfrm>
            <a:off x="802654" y="2796164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280" name="Google Shape;898;p88">
            <a:extLst>
              <a:ext uri="{FF2B5EF4-FFF2-40B4-BE49-F238E27FC236}">
                <a16:creationId xmlns:a16="http://schemas.microsoft.com/office/drawing/2014/main" id="{AF59AA1A-2FBB-1AF8-EE6F-D350B2C5E542}"/>
              </a:ext>
            </a:extLst>
          </p:cNvPr>
          <p:cNvSpPr txBox="1"/>
          <p:nvPr/>
        </p:nvSpPr>
        <p:spPr>
          <a:xfrm>
            <a:off x="739062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311" name="Group 2310">
            <a:extLst>
              <a:ext uri="{FF2B5EF4-FFF2-40B4-BE49-F238E27FC236}">
                <a16:creationId xmlns:a16="http://schemas.microsoft.com/office/drawing/2014/main" id="{2C88EE52-9F47-9B45-F7B2-6931DECA5DDC}"/>
              </a:ext>
            </a:extLst>
          </p:cNvPr>
          <p:cNvGrpSpPr/>
          <p:nvPr/>
        </p:nvGrpSpPr>
        <p:grpSpPr>
          <a:xfrm>
            <a:off x="5311480" y="2679413"/>
            <a:ext cx="2971043" cy="456686"/>
            <a:chOff x="4285707" y="2832239"/>
            <a:chExt cx="2971043" cy="456686"/>
          </a:xfrm>
        </p:grpSpPr>
        <p:sp>
          <p:nvSpPr>
            <p:cNvPr id="2290" name="Google Shape;898;p88">
              <a:extLst>
                <a:ext uri="{FF2B5EF4-FFF2-40B4-BE49-F238E27FC236}">
                  <a16:creationId xmlns:a16="http://schemas.microsoft.com/office/drawing/2014/main" id="{60C171C2-37B0-6061-2AC7-F51FF3B8B2D7}"/>
                </a:ext>
              </a:extLst>
            </p:cNvPr>
            <p:cNvSpPr txBox="1"/>
            <p:nvPr/>
          </p:nvSpPr>
          <p:spPr>
            <a:xfrm>
              <a:off x="4285707" y="2944483"/>
              <a:ext cx="34793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292" name="Group 2291">
              <a:extLst>
                <a:ext uri="{FF2B5EF4-FFF2-40B4-BE49-F238E27FC236}">
                  <a16:creationId xmlns:a16="http://schemas.microsoft.com/office/drawing/2014/main" id="{4FD760F2-EF24-421F-CC02-68EDF1F2169A}"/>
                </a:ext>
              </a:extLst>
            </p:cNvPr>
            <p:cNvGrpSpPr/>
            <p:nvPr/>
          </p:nvGrpSpPr>
          <p:grpSpPr>
            <a:xfrm>
              <a:off x="4612231" y="2875477"/>
              <a:ext cx="2619711" cy="393289"/>
              <a:chOff x="5531617" y="4553510"/>
              <a:chExt cx="1978801" cy="479426"/>
            </a:xfrm>
          </p:grpSpPr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0193511F-1257-56CA-3D54-6FBC1904FA88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02627430-0795-8DD0-8BF3-BA49AB1DCB5D}"/>
                  </a:ext>
                </a:extLst>
              </p:cNvPr>
              <p:cNvSpPr/>
              <p:nvPr/>
            </p:nvSpPr>
            <p:spPr>
              <a:xfrm>
                <a:off x="5531617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A3F92743-BCB9-B4A4-8FBE-B532A68B9FB9}"/>
                  </a:ext>
                </a:extLst>
              </p:cNvPr>
              <p:cNvSpPr/>
              <p:nvPr/>
            </p:nvSpPr>
            <p:spPr>
              <a:xfrm>
                <a:off x="5531617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6E55E284-067E-67A9-B629-2EC9DAEFD443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89856566-6772-A6B0-9EE7-1B1F5F9F07B0}"/>
                  </a:ext>
                </a:extLst>
              </p:cNvPr>
              <p:cNvSpPr/>
              <p:nvPr/>
            </p:nvSpPr>
            <p:spPr>
              <a:xfrm>
                <a:off x="5531617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2346503F-6864-EBCF-937D-EC29B38625A4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CFCDFC8A-2133-AC05-6156-1C701C7D82D3}"/>
                  </a:ext>
                </a:extLst>
              </p:cNvPr>
              <p:cNvSpPr/>
              <p:nvPr/>
            </p:nvSpPr>
            <p:spPr>
              <a:xfrm>
                <a:off x="5535314" y="4598256"/>
                <a:ext cx="1975104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3615697D-1D56-6AB3-B193-9522076B661B}"/>
                  </a:ext>
                </a:extLst>
              </p:cNvPr>
              <p:cNvSpPr/>
              <p:nvPr/>
            </p:nvSpPr>
            <p:spPr>
              <a:xfrm>
                <a:off x="5535314" y="4553510"/>
                <a:ext cx="1975104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86FFF028-6374-DE94-EFB0-7E79A9B1C4B6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089ECB0A-658D-45D1-CA09-126279ED5AF2}"/>
                  </a:ext>
                </a:extLst>
              </p:cNvPr>
              <p:cNvSpPr/>
              <p:nvPr/>
            </p:nvSpPr>
            <p:spPr>
              <a:xfrm>
                <a:off x="5535314" y="4580760"/>
                <a:ext cx="1975104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09680CDA-8D66-924B-041C-C589E7E87113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D819DE8C-7BE9-5E3B-A4DB-03FC9CF09258}"/>
                  </a:ext>
                </a:extLst>
              </p:cNvPr>
              <p:cNvSpPr/>
              <p:nvPr/>
            </p:nvSpPr>
            <p:spPr>
              <a:xfrm>
                <a:off x="6519169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8B4E8594-0594-D3C8-DE15-779E978A19E7}"/>
                  </a:ext>
                </a:extLst>
              </p:cNvPr>
              <p:cNvSpPr/>
              <p:nvPr/>
            </p:nvSpPr>
            <p:spPr>
              <a:xfrm>
                <a:off x="6519169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764F3C50-D382-7A1B-9876-D491D19EDD7D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92073FFC-3E31-2FE1-C440-0EEDDF23145A}"/>
                  </a:ext>
                </a:extLst>
              </p:cNvPr>
              <p:cNvSpPr/>
              <p:nvPr/>
            </p:nvSpPr>
            <p:spPr>
              <a:xfrm>
                <a:off x="6519169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3" name="Google Shape;1486;p114">
              <a:extLst>
                <a:ext uri="{FF2B5EF4-FFF2-40B4-BE49-F238E27FC236}">
                  <a16:creationId xmlns:a16="http://schemas.microsoft.com/office/drawing/2014/main" id="{79B41915-B375-9E0F-18CC-03936F8F8AD9}"/>
                </a:ext>
              </a:extLst>
            </p:cNvPr>
            <p:cNvCxnSpPr>
              <a:cxnSpLocks/>
            </p:cNvCxnSpPr>
            <p:nvPr/>
          </p:nvCxnSpPr>
          <p:spPr>
            <a:xfrm>
              <a:off x="4596600" y="2833985"/>
              <a:ext cx="0" cy="45494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1487;p114">
              <a:extLst>
                <a:ext uri="{FF2B5EF4-FFF2-40B4-BE49-F238E27FC236}">
                  <a16:creationId xmlns:a16="http://schemas.microsoft.com/office/drawing/2014/main" id="{4ECFD9CE-C63B-B28D-35CB-18C50EE91D63}"/>
                </a:ext>
              </a:extLst>
            </p:cNvPr>
            <p:cNvCxnSpPr/>
            <p:nvPr/>
          </p:nvCxnSpPr>
          <p:spPr>
            <a:xfrm flipH="1">
              <a:off x="4590548" y="3284683"/>
              <a:ext cx="266620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5" name="Google Shape;1487;p114">
              <a:extLst>
                <a:ext uri="{FF2B5EF4-FFF2-40B4-BE49-F238E27FC236}">
                  <a16:creationId xmlns:a16="http://schemas.microsoft.com/office/drawing/2014/main" id="{B5101843-B375-6924-44C1-640FD746B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970" y="2832239"/>
              <a:ext cx="267578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2" name="Google Shape;898;p88">
            <a:extLst>
              <a:ext uri="{FF2B5EF4-FFF2-40B4-BE49-F238E27FC236}">
                <a16:creationId xmlns:a16="http://schemas.microsoft.com/office/drawing/2014/main" id="{824920FD-B34D-C5F5-4564-1FFE8DE9B9F1}"/>
              </a:ext>
            </a:extLst>
          </p:cNvPr>
          <p:cNvSpPr txBox="1"/>
          <p:nvPr/>
        </p:nvSpPr>
        <p:spPr>
          <a:xfrm>
            <a:off x="5289151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0" name="Straight Arrow Connector 2419">
            <a:extLst>
              <a:ext uri="{FF2B5EF4-FFF2-40B4-BE49-F238E27FC236}">
                <a16:creationId xmlns:a16="http://schemas.microsoft.com/office/drawing/2014/main" id="{AFE60F1C-1E74-7EF5-ACC9-6C26AA5AC4AA}"/>
              </a:ext>
            </a:extLst>
          </p:cNvPr>
          <p:cNvCxnSpPr>
            <a:cxnSpLocks/>
          </p:cNvCxnSpPr>
          <p:nvPr/>
        </p:nvCxnSpPr>
        <p:spPr>
          <a:xfrm>
            <a:off x="4405964" y="2885717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1" name="Straight Arrow Connector 2420">
            <a:extLst>
              <a:ext uri="{FF2B5EF4-FFF2-40B4-BE49-F238E27FC236}">
                <a16:creationId xmlns:a16="http://schemas.microsoft.com/office/drawing/2014/main" id="{697BA75A-88D1-4064-8BFB-BD1521734577}"/>
              </a:ext>
            </a:extLst>
          </p:cNvPr>
          <p:cNvCxnSpPr>
            <a:cxnSpLocks/>
          </p:cNvCxnSpPr>
          <p:nvPr/>
        </p:nvCxnSpPr>
        <p:spPr>
          <a:xfrm flipV="1">
            <a:off x="6001357" y="3202804"/>
            <a:ext cx="79145" cy="284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4" name="Group 2423">
            <a:extLst>
              <a:ext uri="{FF2B5EF4-FFF2-40B4-BE49-F238E27FC236}">
                <a16:creationId xmlns:a16="http://schemas.microsoft.com/office/drawing/2014/main" id="{79BD8563-C36D-77D1-C5BC-2DA0DEF5BD1D}"/>
              </a:ext>
            </a:extLst>
          </p:cNvPr>
          <p:cNvGrpSpPr/>
          <p:nvPr/>
        </p:nvGrpSpPr>
        <p:grpSpPr>
          <a:xfrm>
            <a:off x="7786004" y="3384592"/>
            <a:ext cx="712272" cy="399418"/>
            <a:chOff x="6421991" y="1375050"/>
            <a:chExt cx="1261926" cy="704243"/>
          </a:xfrm>
        </p:grpSpPr>
        <p:sp>
          <p:nvSpPr>
            <p:cNvPr id="2425" name="Rectangle 2424">
              <a:extLst>
                <a:ext uri="{FF2B5EF4-FFF2-40B4-BE49-F238E27FC236}">
                  <a16:creationId xmlns:a16="http://schemas.microsoft.com/office/drawing/2014/main" id="{A7C34B56-A119-B088-2C0D-AD343EFB7182}"/>
                </a:ext>
              </a:extLst>
            </p:cNvPr>
            <p:cNvSpPr/>
            <p:nvPr/>
          </p:nvSpPr>
          <p:spPr>
            <a:xfrm>
              <a:off x="6421991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26" name="Group 2425">
              <a:extLst>
                <a:ext uri="{FF2B5EF4-FFF2-40B4-BE49-F238E27FC236}">
                  <a16:creationId xmlns:a16="http://schemas.microsoft.com/office/drawing/2014/main" id="{A3480B65-9C0C-846C-AD4A-614B03856733}"/>
                </a:ext>
              </a:extLst>
            </p:cNvPr>
            <p:cNvGrpSpPr/>
            <p:nvPr/>
          </p:nvGrpSpPr>
          <p:grpSpPr>
            <a:xfrm>
              <a:off x="6421991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39" name="Rectangle 2438">
                <a:extLst>
                  <a:ext uri="{FF2B5EF4-FFF2-40B4-BE49-F238E27FC236}">
                    <a16:creationId xmlns:a16="http://schemas.microsoft.com/office/drawing/2014/main" id="{B226FD35-DF57-096C-2E4E-A06AB1D3AC34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0" name="Rectangle 2439">
                <a:extLst>
                  <a:ext uri="{FF2B5EF4-FFF2-40B4-BE49-F238E27FC236}">
                    <a16:creationId xmlns:a16="http://schemas.microsoft.com/office/drawing/2014/main" id="{DED2D5A4-0D67-DDD4-6C11-5198E0478843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1" name="Rectangle 2440">
                <a:extLst>
                  <a:ext uri="{FF2B5EF4-FFF2-40B4-BE49-F238E27FC236}">
                    <a16:creationId xmlns:a16="http://schemas.microsoft.com/office/drawing/2014/main" id="{47751AA1-3081-AF57-EB32-4B217904C053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2" name="Rectangle 2441">
                <a:extLst>
                  <a:ext uri="{FF2B5EF4-FFF2-40B4-BE49-F238E27FC236}">
                    <a16:creationId xmlns:a16="http://schemas.microsoft.com/office/drawing/2014/main" id="{E391A6B7-3359-CD22-DCB2-D259F2644B06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3" name="Rectangle 2442">
                <a:extLst>
                  <a:ext uri="{FF2B5EF4-FFF2-40B4-BE49-F238E27FC236}">
                    <a16:creationId xmlns:a16="http://schemas.microsoft.com/office/drawing/2014/main" id="{F819F48E-CEC6-9897-8266-BBFE4ABCDD06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4" name="Rectangle 2443">
                <a:extLst>
                  <a:ext uri="{FF2B5EF4-FFF2-40B4-BE49-F238E27FC236}">
                    <a16:creationId xmlns:a16="http://schemas.microsoft.com/office/drawing/2014/main" id="{146412AD-F649-388A-9055-74D72F8B11BF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5" name="Rectangle 2444">
                <a:extLst>
                  <a:ext uri="{FF2B5EF4-FFF2-40B4-BE49-F238E27FC236}">
                    <a16:creationId xmlns:a16="http://schemas.microsoft.com/office/drawing/2014/main" id="{D3FE1F93-21EA-D01F-E6D8-81C3EE7937EE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6" name="Rectangle 2445">
                <a:extLst>
                  <a:ext uri="{FF2B5EF4-FFF2-40B4-BE49-F238E27FC236}">
                    <a16:creationId xmlns:a16="http://schemas.microsoft.com/office/drawing/2014/main" id="{C9862744-8C92-32DD-90CE-4A60BD4BEB73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7" name="Rectangle 2446">
                <a:extLst>
                  <a:ext uri="{FF2B5EF4-FFF2-40B4-BE49-F238E27FC236}">
                    <a16:creationId xmlns:a16="http://schemas.microsoft.com/office/drawing/2014/main" id="{803C1FF9-8167-9F98-DD42-4C86506F6071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8" name="Rectangle 2447">
                <a:extLst>
                  <a:ext uri="{FF2B5EF4-FFF2-40B4-BE49-F238E27FC236}">
                    <a16:creationId xmlns:a16="http://schemas.microsoft.com/office/drawing/2014/main" id="{B7FFDFEF-CE49-7287-8DA3-7706696A1C2C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27" name="Group 2426">
              <a:extLst>
                <a:ext uri="{FF2B5EF4-FFF2-40B4-BE49-F238E27FC236}">
                  <a16:creationId xmlns:a16="http://schemas.microsoft.com/office/drawing/2014/main" id="{5F2C6F24-6547-7385-292C-F62FFC6352DB}"/>
                </a:ext>
              </a:extLst>
            </p:cNvPr>
            <p:cNvGrpSpPr/>
            <p:nvPr/>
          </p:nvGrpSpPr>
          <p:grpSpPr>
            <a:xfrm>
              <a:off x="6421991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29" name="Rectangle 2428">
                <a:extLst>
                  <a:ext uri="{FF2B5EF4-FFF2-40B4-BE49-F238E27FC236}">
                    <a16:creationId xmlns:a16="http://schemas.microsoft.com/office/drawing/2014/main" id="{F487C2BC-1914-667B-AB62-D7F77DBE5399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0" name="Rectangle 2429">
                <a:extLst>
                  <a:ext uri="{FF2B5EF4-FFF2-40B4-BE49-F238E27FC236}">
                    <a16:creationId xmlns:a16="http://schemas.microsoft.com/office/drawing/2014/main" id="{A40E1945-2CDC-1710-5120-FB4C02B1CD49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1" name="Rectangle 2430">
                <a:extLst>
                  <a:ext uri="{FF2B5EF4-FFF2-40B4-BE49-F238E27FC236}">
                    <a16:creationId xmlns:a16="http://schemas.microsoft.com/office/drawing/2014/main" id="{427D39AB-6562-6255-06BB-0D650FDC228A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2" name="Rectangle 2431">
                <a:extLst>
                  <a:ext uri="{FF2B5EF4-FFF2-40B4-BE49-F238E27FC236}">
                    <a16:creationId xmlns:a16="http://schemas.microsoft.com/office/drawing/2014/main" id="{49C3E3D9-5A05-063E-8673-A260959310F8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3" name="Rectangle 2432">
                <a:extLst>
                  <a:ext uri="{FF2B5EF4-FFF2-40B4-BE49-F238E27FC236}">
                    <a16:creationId xmlns:a16="http://schemas.microsoft.com/office/drawing/2014/main" id="{0DFDC76F-E4FF-0A50-600E-820628DEFED0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4" name="Rectangle 2433">
                <a:extLst>
                  <a:ext uri="{FF2B5EF4-FFF2-40B4-BE49-F238E27FC236}">
                    <a16:creationId xmlns:a16="http://schemas.microsoft.com/office/drawing/2014/main" id="{786EC47C-5FF3-356E-634B-11FB917C9088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5" name="Rectangle 2434">
                <a:extLst>
                  <a:ext uri="{FF2B5EF4-FFF2-40B4-BE49-F238E27FC236}">
                    <a16:creationId xmlns:a16="http://schemas.microsoft.com/office/drawing/2014/main" id="{6C3FECE7-ABE6-62AD-8C4E-82FB79FAA23E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6" name="Rectangle 2435">
                <a:extLst>
                  <a:ext uri="{FF2B5EF4-FFF2-40B4-BE49-F238E27FC236}">
                    <a16:creationId xmlns:a16="http://schemas.microsoft.com/office/drawing/2014/main" id="{43AA24FD-F915-6860-20B4-70DF90D022EA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7" name="Rectangle 2436">
                <a:extLst>
                  <a:ext uri="{FF2B5EF4-FFF2-40B4-BE49-F238E27FC236}">
                    <a16:creationId xmlns:a16="http://schemas.microsoft.com/office/drawing/2014/main" id="{767CEB0F-684E-27C7-C422-B14FAE137A41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8" name="Rectangle 2437">
                <a:extLst>
                  <a:ext uri="{FF2B5EF4-FFF2-40B4-BE49-F238E27FC236}">
                    <a16:creationId xmlns:a16="http://schemas.microsoft.com/office/drawing/2014/main" id="{672A8D87-02D4-ED63-6FE8-0FA9FBC43074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28" name="Google Shape;1519;p119">
              <a:extLst>
                <a:ext uri="{FF2B5EF4-FFF2-40B4-BE49-F238E27FC236}">
                  <a16:creationId xmlns:a16="http://schemas.microsoft.com/office/drawing/2014/main" id="{362B380B-E6B1-D161-6F43-6784B82C6D0C}"/>
                </a:ext>
              </a:extLst>
            </p:cNvPr>
            <p:cNvSpPr txBox="1"/>
            <p:nvPr/>
          </p:nvSpPr>
          <p:spPr>
            <a:xfrm>
              <a:off x="6421991" y="1375050"/>
              <a:ext cx="1261926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</p:grpSp>
      <p:grpSp>
        <p:nvGrpSpPr>
          <p:cNvPr id="2449" name="Group 2448">
            <a:extLst>
              <a:ext uri="{FF2B5EF4-FFF2-40B4-BE49-F238E27FC236}">
                <a16:creationId xmlns:a16="http://schemas.microsoft.com/office/drawing/2014/main" id="{D650BFE0-D6E5-C1EF-AC0B-B7ACEE5A9D26}"/>
              </a:ext>
            </a:extLst>
          </p:cNvPr>
          <p:cNvGrpSpPr/>
          <p:nvPr/>
        </p:nvGrpSpPr>
        <p:grpSpPr>
          <a:xfrm>
            <a:off x="7786003" y="3788582"/>
            <a:ext cx="699331" cy="399418"/>
            <a:chOff x="6421991" y="1375050"/>
            <a:chExt cx="1238999" cy="704243"/>
          </a:xfrm>
        </p:grpSpPr>
        <p:sp>
          <p:nvSpPr>
            <p:cNvPr id="2450" name="Rectangle 2449">
              <a:extLst>
                <a:ext uri="{FF2B5EF4-FFF2-40B4-BE49-F238E27FC236}">
                  <a16:creationId xmlns:a16="http://schemas.microsoft.com/office/drawing/2014/main" id="{E31388E3-6B0B-53F3-6B80-4E93BB715ECE}"/>
                </a:ext>
              </a:extLst>
            </p:cNvPr>
            <p:cNvSpPr/>
            <p:nvPr/>
          </p:nvSpPr>
          <p:spPr>
            <a:xfrm>
              <a:off x="6421992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51" name="Group 2450">
              <a:extLst>
                <a:ext uri="{FF2B5EF4-FFF2-40B4-BE49-F238E27FC236}">
                  <a16:creationId xmlns:a16="http://schemas.microsoft.com/office/drawing/2014/main" id="{87095669-5DE0-9959-9B2B-D12AE97433ED}"/>
                </a:ext>
              </a:extLst>
            </p:cNvPr>
            <p:cNvGrpSpPr/>
            <p:nvPr/>
          </p:nvGrpSpPr>
          <p:grpSpPr>
            <a:xfrm>
              <a:off x="6421992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64" name="Rectangle 2463">
                <a:extLst>
                  <a:ext uri="{FF2B5EF4-FFF2-40B4-BE49-F238E27FC236}">
                    <a16:creationId xmlns:a16="http://schemas.microsoft.com/office/drawing/2014/main" id="{079F87A9-FDF1-1087-42E7-2E2AC00C7564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5" name="Rectangle 2464">
                <a:extLst>
                  <a:ext uri="{FF2B5EF4-FFF2-40B4-BE49-F238E27FC236}">
                    <a16:creationId xmlns:a16="http://schemas.microsoft.com/office/drawing/2014/main" id="{808AA6DE-A642-5A7F-CD46-C5E8BF0A5D5F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6" name="Rectangle 2465">
                <a:extLst>
                  <a:ext uri="{FF2B5EF4-FFF2-40B4-BE49-F238E27FC236}">
                    <a16:creationId xmlns:a16="http://schemas.microsoft.com/office/drawing/2014/main" id="{AD91A66D-CCF4-40B7-4277-5FD7BBCBD0FD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7" name="Rectangle 2466">
                <a:extLst>
                  <a:ext uri="{FF2B5EF4-FFF2-40B4-BE49-F238E27FC236}">
                    <a16:creationId xmlns:a16="http://schemas.microsoft.com/office/drawing/2014/main" id="{90EE26B4-161F-4CC9-2151-7C95CDBF4A5D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8" name="Rectangle 2467">
                <a:extLst>
                  <a:ext uri="{FF2B5EF4-FFF2-40B4-BE49-F238E27FC236}">
                    <a16:creationId xmlns:a16="http://schemas.microsoft.com/office/drawing/2014/main" id="{2093CE84-F754-7F0A-5498-FC405058E19C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9" name="Rectangle 2468">
                <a:extLst>
                  <a:ext uri="{FF2B5EF4-FFF2-40B4-BE49-F238E27FC236}">
                    <a16:creationId xmlns:a16="http://schemas.microsoft.com/office/drawing/2014/main" id="{6CED0A2A-C582-89B5-7947-CA29C7316A19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0" name="Rectangle 2469">
                <a:extLst>
                  <a:ext uri="{FF2B5EF4-FFF2-40B4-BE49-F238E27FC236}">
                    <a16:creationId xmlns:a16="http://schemas.microsoft.com/office/drawing/2014/main" id="{B5EC4CA0-3953-26AA-A5B6-2A844C58F734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1" name="Rectangle 2470">
                <a:extLst>
                  <a:ext uri="{FF2B5EF4-FFF2-40B4-BE49-F238E27FC236}">
                    <a16:creationId xmlns:a16="http://schemas.microsoft.com/office/drawing/2014/main" id="{6AA46DB8-B6BB-A4C5-497F-04676E7EA619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2" name="Rectangle 2471">
                <a:extLst>
                  <a:ext uri="{FF2B5EF4-FFF2-40B4-BE49-F238E27FC236}">
                    <a16:creationId xmlns:a16="http://schemas.microsoft.com/office/drawing/2014/main" id="{1503E006-30C9-2BE6-1148-7697C5744C6E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3" name="Rectangle 2472">
                <a:extLst>
                  <a:ext uri="{FF2B5EF4-FFF2-40B4-BE49-F238E27FC236}">
                    <a16:creationId xmlns:a16="http://schemas.microsoft.com/office/drawing/2014/main" id="{984386A5-F57A-A386-34E9-0DC12F929008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52" name="Group 2451">
              <a:extLst>
                <a:ext uri="{FF2B5EF4-FFF2-40B4-BE49-F238E27FC236}">
                  <a16:creationId xmlns:a16="http://schemas.microsoft.com/office/drawing/2014/main" id="{487A30EE-EEDD-F816-23D9-9C4DC7AC736B}"/>
                </a:ext>
              </a:extLst>
            </p:cNvPr>
            <p:cNvGrpSpPr/>
            <p:nvPr/>
          </p:nvGrpSpPr>
          <p:grpSpPr>
            <a:xfrm>
              <a:off x="6421994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54" name="Rectangle 2453">
                <a:extLst>
                  <a:ext uri="{FF2B5EF4-FFF2-40B4-BE49-F238E27FC236}">
                    <a16:creationId xmlns:a16="http://schemas.microsoft.com/office/drawing/2014/main" id="{15C72F87-C00B-FCD4-3FA7-6AE70BC800C8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5" name="Rectangle 2454">
                <a:extLst>
                  <a:ext uri="{FF2B5EF4-FFF2-40B4-BE49-F238E27FC236}">
                    <a16:creationId xmlns:a16="http://schemas.microsoft.com/office/drawing/2014/main" id="{1D2935CB-63A7-CBDA-72EB-68BF3064450E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6" name="Rectangle 2455">
                <a:extLst>
                  <a:ext uri="{FF2B5EF4-FFF2-40B4-BE49-F238E27FC236}">
                    <a16:creationId xmlns:a16="http://schemas.microsoft.com/office/drawing/2014/main" id="{F859A66C-F607-1FBF-B86C-CB0D2E8C090C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7" name="Rectangle 2456">
                <a:extLst>
                  <a:ext uri="{FF2B5EF4-FFF2-40B4-BE49-F238E27FC236}">
                    <a16:creationId xmlns:a16="http://schemas.microsoft.com/office/drawing/2014/main" id="{93D36CEB-1B86-1735-43E2-383E13BCDC78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8" name="Rectangle 2457">
                <a:extLst>
                  <a:ext uri="{FF2B5EF4-FFF2-40B4-BE49-F238E27FC236}">
                    <a16:creationId xmlns:a16="http://schemas.microsoft.com/office/drawing/2014/main" id="{3AF9959C-5AFF-7FAA-8A36-D13A2F142B75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9" name="Rectangle 2458">
                <a:extLst>
                  <a:ext uri="{FF2B5EF4-FFF2-40B4-BE49-F238E27FC236}">
                    <a16:creationId xmlns:a16="http://schemas.microsoft.com/office/drawing/2014/main" id="{D36373C3-D8B8-1A10-C22A-F82FC45C1361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0" name="Rectangle 2459">
                <a:extLst>
                  <a:ext uri="{FF2B5EF4-FFF2-40B4-BE49-F238E27FC236}">
                    <a16:creationId xmlns:a16="http://schemas.microsoft.com/office/drawing/2014/main" id="{8C56F862-06DB-6623-B8B8-1E8F84C2220A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1" name="Rectangle 2460">
                <a:extLst>
                  <a:ext uri="{FF2B5EF4-FFF2-40B4-BE49-F238E27FC236}">
                    <a16:creationId xmlns:a16="http://schemas.microsoft.com/office/drawing/2014/main" id="{9C606302-14DA-8181-C982-24E541140E4B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2" name="Rectangle 2461">
                <a:extLst>
                  <a:ext uri="{FF2B5EF4-FFF2-40B4-BE49-F238E27FC236}">
                    <a16:creationId xmlns:a16="http://schemas.microsoft.com/office/drawing/2014/main" id="{8739B12A-1D34-93E3-DFB3-61E7451AFEFD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3" name="Rectangle 2462">
                <a:extLst>
                  <a:ext uri="{FF2B5EF4-FFF2-40B4-BE49-F238E27FC236}">
                    <a16:creationId xmlns:a16="http://schemas.microsoft.com/office/drawing/2014/main" id="{F09F535F-FD09-AB67-D810-F1102F12D6AF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53" name="Google Shape;1519;p119">
              <a:extLst>
                <a:ext uri="{FF2B5EF4-FFF2-40B4-BE49-F238E27FC236}">
                  <a16:creationId xmlns:a16="http://schemas.microsoft.com/office/drawing/2014/main" id="{EAF112EA-56B7-AE8F-4185-BFD87390ABB9}"/>
                </a:ext>
              </a:extLst>
            </p:cNvPr>
            <p:cNvSpPr txBox="1"/>
            <p:nvPr/>
          </p:nvSpPr>
          <p:spPr>
            <a:xfrm>
              <a:off x="6421991" y="1375050"/>
              <a:ext cx="1238995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</p:grpSp>
      <p:grpSp>
        <p:nvGrpSpPr>
          <p:cNvPr id="2474" name="Group 2473">
            <a:extLst>
              <a:ext uri="{FF2B5EF4-FFF2-40B4-BE49-F238E27FC236}">
                <a16:creationId xmlns:a16="http://schemas.microsoft.com/office/drawing/2014/main" id="{91D12AC9-8845-B1F6-265F-4F5EA3462DAC}"/>
              </a:ext>
            </a:extLst>
          </p:cNvPr>
          <p:cNvGrpSpPr/>
          <p:nvPr/>
        </p:nvGrpSpPr>
        <p:grpSpPr>
          <a:xfrm>
            <a:off x="7798944" y="4195621"/>
            <a:ext cx="699332" cy="399418"/>
            <a:chOff x="6421988" y="1375050"/>
            <a:chExt cx="1238997" cy="704243"/>
          </a:xfrm>
        </p:grpSpPr>
        <p:sp>
          <p:nvSpPr>
            <p:cNvPr id="2475" name="Rectangle 2474">
              <a:extLst>
                <a:ext uri="{FF2B5EF4-FFF2-40B4-BE49-F238E27FC236}">
                  <a16:creationId xmlns:a16="http://schemas.microsoft.com/office/drawing/2014/main" id="{42CC43A6-6347-0990-CF98-0E17F8819475}"/>
                </a:ext>
              </a:extLst>
            </p:cNvPr>
            <p:cNvSpPr/>
            <p:nvPr/>
          </p:nvSpPr>
          <p:spPr>
            <a:xfrm>
              <a:off x="6421988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76" name="Group 2475">
              <a:extLst>
                <a:ext uri="{FF2B5EF4-FFF2-40B4-BE49-F238E27FC236}">
                  <a16:creationId xmlns:a16="http://schemas.microsoft.com/office/drawing/2014/main" id="{EE72E333-1378-6B61-97F8-CF47E787E8D5}"/>
                </a:ext>
              </a:extLst>
            </p:cNvPr>
            <p:cNvGrpSpPr/>
            <p:nvPr/>
          </p:nvGrpSpPr>
          <p:grpSpPr>
            <a:xfrm>
              <a:off x="6421988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89" name="Rectangle 2488">
                <a:extLst>
                  <a:ext uri="{FF2B5EF4-FFF2-40B4-BE49-F238E27FC236}">
                    <a16:creationId xmlns:a16="http://schemas.microsoft.com/office/drawing/2014/main" id="{4908A603-4FAF-281E-63E9-7ECB51912867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0" name="Rectangle 2489">
                <a:extLst>
                  <a:ext uri="{FF2B5EF4-FFF2-40B4-BE49-F238E27FC236}">
                    <a16:creationId xmlns:a16="http://schemas.microsoft.com/office/drawing/2014/main" id="{CD17F664-9553-131C-BC09-BB1CAD651CD0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1" name="Rectangle 2490">
                <a:extLst>
                  <a:ext uri="{FF2B5EF4-FFF2-40B4-BE49-F238E27FC236}">
                    <a16:creationId xmlns:a16="http://schemas.microsoft.com/office/drawing/2014/main" id="{0ECB4998-FDFA-B980-0110-5B2219BB614A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2" name="Rectangle 2491">
                <a:extLst>
                  <a:ext uri="{FF2B5EF4-FFF2-40B4-BE49-F238E27FC236}">
                    <a16:creationId xmlns:a16="http://schemas.microsoft.com/office/drawing/2014/main" id="{EEDA1828-C97C-E8B6-1EF3-79989373C9A1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3" name="Rectangle 2492">
                <a:extLst>
                  <a:ext uri="{FF2B5EF4-FFF2-40B4-BE49-F238E27FC236}">
                    <a16:creationId xmlns:a16="http://schemas.microsoft.com/office/drawing/2014/main" id="{9A22CF2C-498F-982C-7E09-A1DDA3434500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4" name="Rectangle 2493">
                <a:extLst>
                  <a:ext uri="{FF2B5EF4-FFF2-40B4-BE49-F238E27FC236}">
                    <a16:creationId xmlns:a16="http://schemas.microsoft.com/office/drawing/2014/main" id="{8B145601-6CD2-FB90-30D9-89DB53C2C362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5" name="Rectangle 2494">
                <a:extLst>
                  <a:ext uri="{FF2B5EF4-FFF2-40B4-BE49-F238E27FC236}">
                    <a16:creationId xmlns:a16="http://schemas.microsoft.com/office/drawing/2014/main" id="{F73620F7-59F9-A84A-8AA3-9490ACB6599D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6" name="Rectangle 2495">
                <a:extLst>
                  <a:ext uri="{FF2B5EF4-FFF2-40B4-BE49-F238E27FC236}">
                    <a16:creationId xmlns:a16="http://schemas.microsoft.com/office/drawing/2014/main" id="{D8688CC7-30DE-9E4E-C5E8-B76AA125B74D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7" name="Rectangle 2496">
                <a:extLst>
                  <a:ext uri="{FF2B5EF4-FFF2-40B4-BE49-F238E27FC236}">
                    <a16:creationId xmlns:a16="http://schemas.microsoft.com/office/drawing/2014/main" id="{31CE7DFC-BA5D-C7B8-4F65-0851A5F7F47E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8" name="Rectangle 2497">
                <a:extLst>
                  <a:ext uri="{FF2B5EF4-FFF2-40B4-BE49-F238E27FC236}">
                    <a16:creationId xmlns:a16="http://schemas.microsoft.com/office/drawing/2014/main" id="{FF261ABD-DB8E-6A87-5F4E-235E8D8D81CE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77" name="Group 2476">
              <a:extLst>
                <a:ext uri="{FF2B5EF4-FFF2-40B4-BE49-F238E27FC236}">
                  <a16:creationId xmlns:a16="http://schemas.microsoft.com/office/drawing/2014/main" id="{2B5E5A76-5C2C-4188-40D7-E9E91D36F7F5}"/>
                </a:ext>
              </a:extLst>
            </p:cNvPr>
            <p:cNvGrpSpPr/>
            <p:nvPr/>
          </p:nvGrpSpPr>
          <p:grpSpPr>
            <a:xfrm>
              <a:off x="6421989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79" name="Rectangle 2478">
                <a:extLst>
                  <a:ext uri="{FF2B5EF4-FFF2-40B4-BE49-F238E27FC236}">
                    <a16:creationId xmlns:a16="http://schemas.microsoft.com/office/drawing/2014/main" id="{FCD67024-9260-9EB9-F993-05CB00645348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0" name="Rectangle 2479">
                <a:extLst>
                  <a:ext uri="{FF2B5EF4-FFF2-40B4-BE49-F238E27FC236}">
                    <a16:creationId xmlns:a16="http://schemas.microsoft.com/office/drawing/2014/main" id="{21DB344E-7F3A-E4D0-5661-EBA01CA119CF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1" name="Rectangle 2480">
                <a:extLst>
                  <a:ext uri="{FF2B5EF4-FFF2-40B4-BE49-F238E27FC236}">
                    <a16:creationId xmlns:a16="http://schemas.microsoft.com/office/drawing/2014/main" id="{3B87CC25-CBE3-D0FB-C2CE-712AA5587147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2" name="Rectangle 2481">
                <a:extLst>
                  <a:ext uri="{FF2B5EF4-FFF2-40B4-BE49-F238E27FC236}">
                    <a16:creationId xmlns:a16="http://schemas.microsoft.com/office/drawing/2014/main" id="{BD8A64EA-3B27-3F83-E143-87F1CB5E1403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3" name="Rectangle 2482">
                <a:extLst>
                  <a:ext uri="{FF2B5EF4-FFF2-40B4-BE49-F238E27FC236}">
                    <a16:creationId xmlns:a16="http://schemas.microsoft.com/office/drawing/2014/main" id="{DC50517F-702C-0E5B-2142-811D8D1E0628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4" name="Rectangle 2483">
                <a:extLst>
                  <a:ext uri="{FF2B5EF4-FFF2-40B4-BE49-F238E27FC236}">
                    <a16:creationId xmlns:a16="http://schemas.microsoft.com/office/drawing/2014/main" id="{6540999B-12B8-5AEA-89A9-30E8CB253757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5" name="Rectangle 2484">
                <a:extLst>
                  <a:ext uri="{FF2B5EF4-FFF2-40B4-BE49-F238E27FC236}">
                    <a16:creationId xmlns:a16="http://schemas.microsoft.com/office/drawing/2014/main" id="{7573E34C-16E4-BF36-D2F3-9712F66ED501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6" name="Rectangle 2485">
                <a:extLst>
                  <a:ext uri="{FF2B5EF4-FFF2-40B4-BE49-F238E27FC236}">
                    <a16:creationId xmlns:a16="http://schemas.microsoft.com/office/drawing/2014/main" id="{A892C834-DA8D-89A0-653F-92E13C9C2513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7" name="Rectangle 2486">
                <a:extLst>
                  <a:ext uri="{FF2B5EF4-FFF2-40B4-BE49-F238E27FC236}">
                    <a16:creationId xmlns:a16="http://schemas.microsoft.com/office/drawing/2014/main" id="{53EE16B2-6191-CB87-03E7-5A2ABCDC2783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8" name="Rectangle 2487">
                <a:extLst>
                  <a:ext uri="{FF2B5EF4-FFF2-40B4-BE49-F238E27FC236}">
                    <a16:creationId xmlns:a16="http://schemas.microsoft.com/office/drawing/2014/main" id="{E47A146C-8B8D-1CDF-B40C-B1409B1CD175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78" name="Google Shape;1519;p119">
              <a:extLst>
                <a:ext uri="{FF2B5EF4-FFF2-40B4-BE49-F238E27FC236}">
                  <a16:creationId xmlns:a16="http://schemas.microsoft.com/office/drawing/2014/main" id="{38363A7C-7BA4-390A-65E2-64376777C8FF}"/>
                </a:ext>
              </a:extLst>
            </p:cNvPr>
            <p:cNvSpPr txBox="1"/>
            <p:nvPr/>
          </p:nvSpPr>
          <p:spPr>
            <a:xfrm>
              <a:off x="6421988" y="1375050"/>
              <a:ext cx="1238993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</p:grp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89B66AE8-5163-F7A3-02DE-F184C675E719}"/>
              </a:ext>
            </a:extLst>
          </p:cNvPr>
          <p:cNvSpPr txBox="1"/>
          <p:nvPr/>
        </p:nvSpPr>
        <p:spPr>
          <a:xfrm>
            <a:off x="7685114" y="3216927"/>
            <a:ext cx="9269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Resources available</a:t>
            </a:r>
            <a:endParaRPr lang="en-US" sz="800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2395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5F3F0-62B7-BC4C-FA64-37F0CCB1C69E}"/>
              </a:ext>
            </a:extLst>
          </p:cNvPr>
          <p:cNvGrpSpPr/>
          <p:nvPr/>
        </p:nvGrpSpPr>
        <p:grpSpPr>
          <a:xfrm>
            <a:off x="561652" y="1009488"/>
            <a:ext cx="8233254" cy="3817206"/>
            <a:chOff x="561652" y="1009488"/>
            <a:chExt cx="8233254" cy="3817206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509085A-63D1-6917-85A2-8797B050BD38}"/>
                </a:ext>
              </a:extLst>
            </p:cNvPr>
            <p:cNvSpPr txBox="1"/>
            <p:nvPr/>
          </p:nvSpPr>
          <p:spPr>
            <a:xfrm>
              <a:off x="5062518" y="4171130"/>
              <a:ext cx="2842740" cy="655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Net result of optimization with </a:t>
              </a:r>
              <a:r>
                <a:rPr lang="en-US" sz="1200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2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  <a:p>
              <a:pPr marL="171450" marR="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Resources become free much sooner</a:t>
              </a:r>
            </a:p>
            <a:p>
              <a:pPr marL="171450" indent="-1714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More work gets done in less time</a:t>
              </a:r>
            </a:p>
          </p:txBody>
        </p:sp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2A7BDAAF-4F4D-7FB3-B4FD-6B0388D290D5}"/>
                </a:ext>
              </a:extLst>
            </p:cNvPr>
            <p:cNvSpPr txBox="1"/>
            <p:nvPr/>
          </p:nvSpPr>
          <p:spPr>
            <a:xfrm>
              <a:off x="2523291" y="1009488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44203245-E294-A4A1-A9B7-1829A101BBB8}"/>
                </a:ext>
              </a:extLst>
            </p:cNvPr>
            <p:cNvSpPr txBox="1"/>
            <p:nvPr/>
          </p:nvSpPr>
          <p:spPr>
            <a:xfrm>
              <a:off x="2281266" y="1530565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5241B45A-BAC9-72AD-5BD2-2F18509E4724}"/>
                </a:ext>
              </a:extLst>
            </p:cNvPr>
            <p:cNvSpPr txBox="1"/>
            <p:nvPr/>
          </p:nvSpPr>
          <p:spPr>
            <a:xfrm>
              <a:off x="2281266" y="1217800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0F7C752B-414A-C7DD-0524-3FAA92829387}"/>
                </a:ext>
              </a:extLst>
            </p:cNvPr>
            <p:cNvSpPr txBox="1"/>
            <p:nvPr/>
          </p:nvSpPr>
          <p:spPr>
            <a:xfrm>
              <a:off x="2282856" y="1835806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6FDD5F28-C346-C73F-5724-CB86C7676FBC}"/>
                </a:ext>
              </a:extLst>
            </p:cNvPr>
            <p:cNvSpPr txBox="1"/>
            <p:nvPr/>
          </p:nvSpPr>
          <p:spPr>
            <a:xfrm>
              <a:off x="2281266" y="213483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5E0849-26B3-18BD-577E-933FB87BAF45}"/>
                </a:ext>
              </a:extLst>
            </p:cNvPr>
            <p:cNvGrpSpPr/>
            <p:nvPr/>
          </p:nvGrpSpPr>
          <p:grpSpPr>
            <a:xfrm>
              <a:off x="2577440" y="1535867"/>
              <a:ext cx="4969748" cy="265210"/>
              <a:chOff x="1027138" y="1662867"/>
              <a:chExt cx="4969748" cy="265210"/>
            </a:xfrm>
          </p:grpSpPr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69112256-BA01-6DBB-F147-C4A5DF76EB8D}"/>
                  </a:ext>
                </a:extLst>
              </p:cNvPr>
              <p:cNvSpPr/>
              <p:nvPr/>
            </p:nvSpPr>
            <p:spPr>
              <a:xfrm>
                <a:off x="1043901" y="1690057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3" name="Google Shape;1486;p114">
                <a:extLst>
                  <a:ext uri="{FF2B5EF4-FFF2-40B4-BE49-F238E27FC236}">
                    <a16:creationId xmlns:a16="http://schemas.microsoft.com/office/drawing/2014/main" id="{390A3201-CE01-B08C-92AF-F25C8D32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66286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4" name="Google Shape;1487;p114">
                <a:extLst>
                  <a:ext uri="{FF2B5EF4-FFF2-40B4-BE49-F238E27FC236}">
                    <a16:creationId xmlns:a16="http://schemas.microsoft.com/office/drawing/2014/main" id="{68EC70BC-18F4-7A1E-467B-F143D958F36D}"/>
                  </a:ext>
                </a:extLst>
              </p:cNvPr>
              <p:cNvCxnSpPr/>
              <p:nvPr/>
            </p:nvCxnSpPr>
            <p:spPr>
              <a:xfrm flipH="1">
                <a:off x="1033170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5" name="Google Shape;1487;p114">
                <a:extLst>
                  <a:ext uri="{FF2B5EF4-FFF2-40B4-BE49-F238E27FC236}">
                    <a16:creationId xmlns:a16="http://schemas.microsoft.com/office/drawing/2014/main" id="{14757EE2-9FF4-16E5-6386-B40371BA2925}"/>
                  </a:ext>
                </a:extLst>
              </p:cNvPr>
              <p:cNvCxnSpPr/>
              <p:nvPr/>
            </p:nvCxnSpPr>
            <p:spPr>
              <a:xfrm flipH="1">
                <a:off x="1027138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F661421A-0286-297D-48CD-73037E41D7EB}"/>
                  </a:ext>
                </a:extLst>
              </p:cNvPr>
              <p:cNvSpPr/>
              <p:nvPr/>
            </p:nvSpPr>
            <p:spPr>
              <a:xfrm>
                <a:off x="501824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91349051-907C-E5F1-BA11-9A571A6F9F7D}"/>
                  </a:ext>
                </a:extLst>
              </p:cNvPr>
              <p:cNvSpPr/>
              <p:nvPr/>
            </p:nvSpPr>
            <p:spPr>
              <a:xfrm>
                <a:off x="548818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03BEC816-C9FC-BFB7-08E9-6CABEC6CFB76}"/>
                  </a:ext>
                </a:extLst>
              </p:cNvPr>
              <p:cNvSpPr/>
              <p:nvPr/>
            </p:nvSpPr>
            <p:spPr>
              <a:xfrm>
                <a:off x="4338087" y="1678292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9" name="Google Shape;1487;p114">
                <a:extLst>
                  <a:ext uri="{FF2B5EF4-FFF2-40B4-BE49-F238E27FC236}">
                    <a16:creationId xmlns:a16="http://schemas.microsoft.com/office/drawing/2014/main" id="{081D4CCA-678A-D747-8E4C-A9C9D4A82D57}"/>
                  </a:ext>
                </a:extLst>
              </p:cNvPr>
              <p:cNvCxnSpPr/>
              <p:nvPr/>
            </p:nvCxnSpPr>
            <p:spPr>
              <a:xfrm flipH="1">
                <a:off x="4311914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0" name="Google Shape;1487;p114">
                <a:extLst>
                  <a:ext uri="{FF2B5EF4-FFF2-40B4-BE49-F238E27FC236}">
                    <a16:creationId xmlns:a16="http://schemas.microsoft.com/office/drawing/2014/main" id="{71ED5516-B113-6D8A-F474-FC1175448769}"/>
                  </a:ext>
                </a:extLst>
              </p:cNvPr>
              <p:cNvCxnSpPr/>
              <p:nvPr/>
            </p:nvCxnSpPr>
            <p:spPr>
              <a:xfrm flipH="1">
                <a:off x="4317946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3790EE5E-C8A2-714E-46EB-878D22E98C92}"/>
                  </a:ext>
                </a:extLst>
              </p:cNvPr>
              <p:cNvSpPr/>
              <p:nvPr/>
            </p:nvSpPr>
            <p:spPr>
              <a:xfrm>
                <a:off x="2691876" y="1882548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2" name="Google Shape;1487;p114">
                <a:extLst>
                  <a:ext uri="{FF2B5EF4-FFF2-40B4-BE49-F238E27FC236}">
                    <a16:creationId xmlns:a16="http://schemas.microsoft.com/office/drawing/2014/main" id="{A81BC427-9D5F-2231-A5FC-D6ADC3CE6670}"/>
                  </a:ext>
                </a:extLst>
              </p:cNvPr>
              <p:cNvCxnSpPr/>
              <p:nvPr/>
            </p:nvCxnSpPr>
            <p:spPr>
              <a:xfrm flipH="1">
                <a:off x="2682352" y="192560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3" name="Google Shape;1487;p114">
                <a:extLst>
                  <a:ext uri="{FF2B5EF4-FFF2-40B4-BE49-F238E27FC236}">
                    <a16:creationId xmlns:a16="http://schemas.microsoft.com/office/drawing/2014/main" id="{BDFDED0D-1615-D09E-2F72-636187A47EC8}"/>
                  </a:ext>
                </a:extLst>
              </p:cNvPr>
              <p:cNvCxnSpPr/>
              <p:nvPr/>
            </p:nvCxnSpPr>
            <p:spPr>
              <a:xfrm flipH="1">
                <a:off x="2676320" y="166286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099A3C2-C95E-9E9A-1880-70C2432F9215}"/>
                </a:ext>
              </a:extLst>
            </p:cNvPr>
            <p:cNvGrpSpPr/>
            <p:nvPr/>
          </p:nvGrpSpPr>
          <p:grpSpPr>
            <a:xfrm>
              <a:off x="2577440" y="1223750"/>
              <a:ext cx="4969748" cy="266228"/>
              <a:chOff x="1027138" y="1350750"/>
              <a:chExt cx="4969748" cy="266228"/>
            </a:xfrm>
          </p:grpSpPr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503A1E90-E1EE-A2D1-D036-BE4CA276B2A1}"/>
                  </a:ext>
                </a:extLst>
              </p:cNvPr>
              <p:cNvSpPr/>
              <p:nvPr/>
            </p:nvSpPr>
            <p:spPr>
              <a:xfrm>
                <a:off x="1048664" y="1354679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0" name="Google Shape;1486;p114">
                <a:extLst>
                  <a:ext uri="{FF2B5EF4-FFF2-40B4-BE49-F238E27FC236}">
                    <a16:creationId xmlns:a16="http://schemas.microsoft.com/office/drawing/2014/main" id="{F07FD97E-6772-FCE0-E0CE-42C7C9912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351769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1" name="Google Shape;1487;p114">
                <a:extLst>
                  <a:ext uri="{FF2B5EF4-FFF2-40B4-BE49-F238E27FC236}">
                    <a16:creationId xmlns:a16="http://schemas.microsoft.com/office/drawing/2014/main" id="{030853A8-B670-AFBE-DCAA-901FA2AF0E31}"/>
                  </a:ext>
                </a:extLst>
              </p:cNvPr>
              <p:cNvCxnSpPr/>
              <p:nvPr/>
            </p:nvCxnSpPr>
            <p:spPr>
              <a:xfrm flipH="1">
                <a:off x="1033170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2" name="Google Shape;1487;p114">
                <a:extLst>
                  <a:ext uri="{FF2B5EF4-FFF2-40B4-BE49-F238E27FC236}">
                    <a16:creationId xmlns:a16="http://schemas.microsoft.com/office/drawing/2014/main" id="{F03F5C3A-925E-9770-FCBA-392B35FEA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7138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FAF4E696-54B0-D9B8-4F69-A43A21B9C15B}"/>
                  </a:ext>
                </a:extLst>
              </p:cNvPr>
              <p:cNvSpPr/>
              <p:nvPr/>
            </p:nvSpPr>
            <p:spPr>
              <a:xfrm>
                <a:off x="4798217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A281506-AF37-8A23-BC80-1E9F3326E0BD}"/>
                  </a:ext>
                </a:extLst>
              </p:cNvPr>
              <p:cNvSpPr/>
              <p:nvPr/>
            </p:nvSpPr>
            <p:spPr>
              <a:xfrm>
                <a:off x="525700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D0E365C-F1F7-424A-5387-B03DC016B5BC}"/>
                  </a:ext>
                </a:extLst>
              </p:cNvPr>
              <p:cNvSpPr/>
              <p:nvPr/>
            </p:nvSpPr>
            <p:spPr>
              <a:xfrm>
                <a:off x="572694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61098D52-F037-69B5-F419-73689CF5E675}"/>
                  </a:ext>
                </a:extLst>
              </p:cNvPr>
              <p:cNvSpPr/>
              <p:nvPr/>
            </p:nvSpPr>
            <p:spPr>
              <a:xfrm>
                <a:off x="4339434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67" name="Google Shape;1487;p114">
                <a:extLst>
                  <a:ext uri="{FF2B5EF4-FFF2-40B4-BE49-F238E27FC236}">
                    <a16:creationId xmlns:a16="http://schemas.microsoft.com/office/drawing/2014/main" id="{8D70E084-B9AC-4D6F-8467-A18E3360AC3F}"/>
                  </a:ext>
                </a:extLst>
              </p:cNvPr>
              <p:cNvCxnSpPr/>
              <p:nvPr/>
            </p:nvCxnSpPr>
            <p:spPr>
              <a:xfrm flipH="1">
                <a:off x="4317946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8" name="Google Shape;1487;p114">
                <a:extLst>
                  <a:ext uri="{FF2B5EF4-FFF2-40B4-BE49-F238E27FC236}">
                    <a16:creationId xmlns:a16="http://schemas.microsoft.com/office/drawing/2014/main" id="{D33154F7-9974-62B7-7411-EF1FF58B2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1914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49D9E6E8-D296-0A1B-A0A5-378904F2EBB4}"/>
                  </a:ext>
                </a:extLst>
              </p:cNvPr>
              <p:cNvSpPr/>
              <p:nvPr/>
            </p:nvSpPr>
            <p:spPr>
              <a:xfrm>
                <a:off x="2691876" y="1530580"/>
                <a:ext cx="1651000" cy="7872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70" name="Google Shape;1487;p114">
                <a:extLst>
                  <a:ext uri="{FF2B5EF4-FFF2-40B4-BE49-F238E27FC236}">
                    <a16:creationId xmlns:a16="http://schemas.microsoft.com/office/drawing/2014/main" id="{218F1C2A-5E93-8DAA-81C1-CF6FB71E7AB8}"/>
                  </a:ext>
                </a:extLst>
              </p:cNvPr>
              <p:cNvCxnSpPr/>
              <p:nvPr/>
            </p:nvCxnSpPr>
            <p:spPr>
              <a:xfrm flipH="1">
                <a:off x="2682352" y="16145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1487;p114">
                <a:extLst>
                  <a:ext uri="{FF2B5EF4-FFF2-40B4-BE49-F238E27FC236}">
                    <a16:creationId xmlns:a16="http://schemas.microsoft.com/office/drawing/2014/main" id="{5E324EA7-39D0-B05B-1396-4C2ADD89B8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6320" y="1350750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7286A8-AC42-35F6-D818-5336A9A67640}"/>
                </a:ext>
              </a:extLst>
            </p:cNvPr>
            <p:cNvGrpSpPr/>
            <p:nvPr/>
          </p:nvGrpSpPr>
          <p:grpSpPr>
            <a:xfrm>
              <a:off x="2577440" y="1836371"/>
              <a:ext cx="4969748" cy="265210"/>
              <a:chOff x="1027138" y="1963371"/>
              <a:chExt cx="4969748" cy="265210"/>
            </a:xfrm>
          </p:grpSpPr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E9767A18-8E8B-2540-A242-8EBDC238919E}"/>
                  </a:ext>
                </a:extLst>
              </p:cNvPr>
              <p:cNvSpPr/>
              <p:nvPr/>
            </p:nvSpPr>
            <p:spPr>
              <a:xfrm>
                <a:off x="1039139" y="1985083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9" name="Google Shape;1486;p114">
                <a:extLst>
                  <a:ext uri="{FF2B5EF4-FFF2-40B4-BE49-F238E27FC236}">
                    <a16:creationId xmlns:a16="http://schemas.microsoft.com/office/drawing/2014/main" id="{0545905D-BF6F-0345-9FB8-C74081774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963372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1487;p114">
                <a:extLst>
                  <a:ext uri="{FF2B5EF4-FFF2-40B4-BE49-F238E27FC236}">
                    <a16:creationId xmlns:a16="http://schemas.microsoft.com/office/drawing/2014/main" id="{88450BC2-69C2-B29B-1EF6-EA31AF1AD6EC}"/>
                  </a:ext>
                </a:extLst>
              </p:cNvPr>
              <p:cNvCxnSpPr/>
              <p:nvPr/>
            </p:nvCxnSpPr>
            <p:spPr>
              <a:xfrm flipH="1">
                <a:off x="1033170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1487;p114">
                <a:extLst>
                  <a:ext uri="{FF2B5EF4-FFF2-40B4-BE49-F238E27FC236}">
                    <a16:creationId xmlns:a16="http://schemas.microsoft.com/office/drawing/2014/main" id="{3DAE12D0-FB3C-4468-C874-0B44621046EE}"/>
                  </a:ext>
                </a:extLst>
              </p:cNvPr>
              <p:cNvCxnSpPr/>
              <p:nvPr/>
            </p:nvCxnSpPr>
            <p:spPr>
              <a:xfrm flipH="1">
                <a:off x="1027138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DBACB422-A7DE-E8C4-31EF-55C7DAAE7E81}"/>
                  </a:ext>
                </a:extLst>
              </p:cNvPr>
              <p:cNvSpPr/>
              <p:nvPr/>
            </p:nvSpPr>
            <p:spPr>
              <a:xfrm>
                <a:off x="4340866" y="1977206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AA8A61FE-BA6A-6EBD-65FD-63EB899111D4}"/>
                  </a:ext>
                </a:extLst>
              </p:cNvPr>
              <p:cNvSpPr/>
              <p:nvPr/>
            </p:nvSpPr>
            <p:spPr>
              <a:xfrm>
                <a:off x="5193135" y="1977206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54" name="Google Shape;1487;p114">
                <a:extLst>
                  <a:ext uri="{FF2B5EF4-FFF2-40B4-BE49-F238E27FC236}">
                    <a16:creationId xmlns:a16="http://schemas.microsoft.com/office/drawing/2014/main" id="{41222415-E081-F280-C72A-C81A54BDE903}"/>
                  </a:ext>
                </a:extLst>
              </p:cNvPr>
              <p:cNvCxnSpPr/>
              <p:nvPr/>
            </p:nvCxnSpPr>
            <p:spPr>
              <a:xfrm flipH="1">
                <a:off x="4311914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5" name="Google Shape;1487;p114">
                <a:extLst>
                  <a:ext uri="{FF2B5EF4-FFF2-40B4-BE49-F238E27FC236}">
                    <a16:creationId xmlns:a16="http://schemas.microsoft.com/office/drawing/2014/main" id="{2196DA6A-485C-AC1F-AA04-9B80C0D851AE}"/>
                  </a:ext>
                </a:extLst>
              </p:cNvPr>
              <p:cNvCxnSpPr/>
              <p:nvPr/>
            </p:nvCxnSpPr>
            <p:spPr>
              <a:xfrm flipH="1">
                <a:off x="4317946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5AF8EB19-D08F-4E15-FF02-3F0862D86B07}"/>
                  </a:ext>
                </a:extLst>
              </p:cNvPr>
              <p:cNvSpPr/>
              <p:nvPr/>
            </p:nvSpPr>
            <p:spPr>
              <a:xfrm>
                <a:off x="2691876" y="2119986"/>
                <a:ext cx="1651000" cy="9986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7" name="Google Shape;1487;p114">
                <a:extLst>
                  <a:ext uri="{FF2B5EF4-FFF2-40B4-BE49-F238E27FC236}">
                    <a16:creationId xmlns:a16="http://schemas.microsoft.com/office/drawing/2014/main" id="{FC9150FE-6737-8B4B-AEC9-1AD9ACBA9376}"/>
                  </a:ext>
                </a:extLst>
              </p:cNvPr>
              <p:cNvCxnSpPr/>
              <p:nvPr/>
            </p:nvCxnSpPr>
            <p:spPr>
              <a:xfrm flipH="1">
                <a:off x="2682352" y="222610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8" name="Google Shape;1487;p114">
                <a:extLst>
                  <a:ext uri="{FF2B5EF4-FFF2-40B4-BE49-F238E27FC236}">
                    <a16:creationId xmlns:a16="http://schemas.microsoft.com/office/drawing/2014/main" id="{750DF0C8-0C01-DCDB-A5AC-93CBC625285D}"/>
                  </a:ext>
                </a:extLst>
              </p:cNvPr>
              <p:cNvCxnSpPr/>
              <p:nvPr/>
            </p:nvCxnSpPr>
            <p:spPr>
              <a:xfrm flipH="1">
                <a:off x="2676320" y="1963371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4201F6-AF97-83C7-6F77-103FF877C15B}"/>
                </a:ext>
              </a:extLst>
            </p:cNvPr>
            <p:cNvGrpSpPr/>
            <p:nvPr/>
          </p:nvGrpSpPr>
          <p:grpSpPr>
            <a:xfrm>
              <a:off x="2577440" y="2146416"/>
              <a:ext cx="4969748" cy="265210"/>
              <a:chOff x="1027138" y="2273416"/>
              <a:chExt cx="4969748" cy="265210"/>
            </a:xfrm>
          </p:grpSpPr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294C20E4-403D-2A51-0F60-F3EB2C185597}"/>
                  </a:ext>
                </a:extLst>
              </p:cNvPr>
              <p:cNvSpPr/>
              <p:nvPr/>
            </p:nvSpPr>
            <p:spPr>
              <a:xfrm>
                <a:off x="1043901" y="229747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7" name="Google Shape;1486;p114">
                <a:extLst>
                  <a:ext uri="{FF2B5EF4-FFF2-40B4-BE49-F238E27FC236}">
                    <a16:creationId xmlns:a16="http://schemas.microsoft.com/office/drawing/2014/main" id="{06BED650-E666-3FAB-865F-12BEC590D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227341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1487;p114">
                <a:extLst>
                  <a:ext uri="{FF2B5EF4-FFF2-40B4-BE49-F238E27FC236}">
                    <a16:creationId xmlns:a16="http://schemas.microsoft.com/office/drawing/2014/main" id="{436A7BF0-768C-F379-986C-6035DB209EDA}"/>
                  </a:ext>
                </a:extLst>
              </p:cNvPr>
              <p:cNvCxnSpPr/>
              <p:nvPr/>
            </p:nvCxnSpPr>
            <p:spPr>
              <a:xfrm flipH="1">
                <a:off x="1033170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1487;p114">
                <a:extLst>
                  <a:ext uri="{FF2B5EF4-FFF2-40B4-BE49-F238E27FC236}">
                    <a16:creationId xmlns:a16="http://schemas.microsoft.com/office/drawing/2014/main" id="{66105740-CAE8-A452-C727-F96A963146F5}"/>
                  </a:ext>
                </a:extLst>
              </p:cNvPr>
              <p:cNvCxnSpPr/>
              <p:nvPr/>
            </p:nvCxnSpPr>
            <p:spPr>
              <a:xfrm flipH="1">
                <a:off x="1027138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4A4C2D62-0328-C168-1F04-D521B8D75F53}"/>
                  </a:ext>
                </a:extLst>
              </p:cNvPr>
              <p:cNvSpPr/>
              <p:nvPr/>
            </p:nvSpPr>
            <p:spPr>
              <a:xfrm>
                <a:off x="4794951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B02699E3-938C-0D9A-D85C-A2E71C11D2A3}"/>
                  </a:ext>
                </a:extLst>
              </p:cNvPr>
              <p:cNvSpPr/>
              <p:nvPr/>
            </p:nvSpPr>
            <p:spPr>
              <a:xfrm>
                <a:off x="4325567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4E01493F-FB6F-962A-BD54-ED6199C846B7}"/>
                  </a:ext>
                </a:extLst>
              </p:cNvPr>
              <p:cNvSpPr/>
              <p:nvPr/>
            </p:nvSpPr>
            <p:spPr>
              <a:xfrm>
                <a:off x="5607624" y="2287251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3" name="Google Shape;1487;p114">
                <a:extLst>
                  <a:ext uri="{FF2B5EF4-FFF2-40B4-BE49-F238E27FC236}">
                    <a16:creationId xmlns:a16="http://schemas.microsoft.com/office/drawing/2014/main" id="{BBB9AE9C-F234-3024-1F24-DD122D444F6F}"/>
                  </a:ext>
                </a:extLst>
              </p:cNvPr>
              <p:cNvCxnSpPr/>
              <p:nvPr/>
            </p:nvCxnSpPr>
            <p:spPr>
              <a:xfrm flipH="1">
                <a:off x="4317946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4" name="Google Shape;1487;p114">
                <a:extLst>
                  <a:ext uri="{FF2B5EF4-FFF2-40B4-BE49-F238E27FC236}">
                    <a16:creationId xmlns:a16="http://schemas.microsoft.com/office/drawing/2014/main" id="{6FEF542E-78BD-DFE6-85A7-D800CCFC1D78}"/>
                  </a:ext>
                </a:extLst>
              </p:cNvPr>
              <p:cNvCxnSpPr/>
              <p:nvPr/>
            </p:nvCxnSpPr>
            <p:spPr>
              <a:xfrm flipH="1">
                <a:off x="4311914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8554259F-40AD-763B-E8C7-92A188F11059}"/>
                  </a:ext>
                </a:extLst>
              </p:cNvPr>
              <p:cNvSpPr/>
              <p:nvPr/>
            </p:nvSpPr>
            <p:spPr>
              <a:xfrm>
                <a:off x="2691876" y="2472471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46" name="Google Shape;1487;p114">
                <a:extLst>
                  <a:ext uri="{FF2B5EF4-FFF2-40B4-BE49-F238E27FC236}">
                    <a16:creationId xmlns:a16="http://schemas.microsoft.com/office/drawing/2014/main" id="{3A801A52-08D7-A080-1837-A5574C9CEC96}"/>
                  </a:ext>
                </a:extLst>
              </p:cNvPr>
              <p:cNvCxnSpPr/>
              <p:nvPr/>
            </p:nvCxnSpPr>
            <p:spPr>
              <a:xfrm flipH="1">
                <a:off x="2682352" y="253615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1487;p114">
                <a:extLst>
                  <a:ext uri="{FF2B5EF4-FFF2-40B4-BE49-F238E27FC236}">
                    <a16:creationId xmlns:a16="http://schemas.microsoft.com/office/drawing/2014/main" id="{5C354F6D-119E-6395-3850-6B0F10C5AC0E}"/>
                  </a:ext>
                </a:extLst>
              </p:cNvPr>
              <p:cNvCxnSpPr/>
              <p:nvPr/>
            </p:nvCxnSpPr>
            <p:spPr>
              <a:xfrm flipH="1">
                <a:off x="2676320" y="2273416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898;p88">
              <a:extLst>
                <a:ext uri="{FF2B5EF4-FFF2-40B4-BE49-F238E27FC236}">
                  <a16:creationId xmlns:a16="http://schemas.microsoft.com/office/drawing/2014/main" id="{D0545AD3-BB6C-4DA3-6EAD-6BE43300C062}"/>
                </a:ext>
              </a:extLst>
            </p:cNvPr>
            <p:cNvSpPr txBox="1"/>
            <p:nvPr/>
          </p:nvSpPr>
          <p:spPr>
            <a:xfrm>
              <a:off x="2281266" y="310696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2581F8F0-F286-FF67-3F86-4022F1F71AAD}"/>
                </a:ext>
              </a:extLst>
            </p:cNvPr>
            <p:cNvSpPr txBox="1"/>
            <p:nvPr/>
          </p:nvSpPr>
          <p:spPr>
            <a:xfrm>
              <a:off x="2281266" y="2775629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DE8C4BF2-E403-849C-9F5E-60683690FF9B}"/>
                </a:ext>
              </a:extLst>
            </p:cNvPr>
            <p:cNvSpPr txBox="1"/>
            <p:nvPr/>
          </p:nvSpPr>
          <p:spPr>
            <a:xfrm>
              <a:off x="2282856" y="3435413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9D35229A-815D-B66C-291B-81A70FF45272}"/>
                </a:ext>
              </a:extLst>
            </p:cNvPr>
            <p:cNvSpPr txBox="1"/>
            <p:nvPr/>
          </p:nvSpPr>
          <p:spPr>
            <a:xfrm>
              <a:off x="2281266" y="3753007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95DCCB-75E3-E7C8-FF1E-21B7BA588F88}"/>
                </a:ext>
              </a:extLst>
            </p:cNvPr>
            <p:cNvGrpSpPr/>
            <p:nvPr/>
          </p:nvGrpSpPr>
          <p:grpSpPr>
            <a:xfrm>
              <a:off x="2577440" y="2781580"/>
              <a:ext cx="2401760" cy="266227"/>
              <a:chOff x="2271093" y="2908580"/>
              <a:chExt cx="2401760" cy="266227"/>
            </a:xfrm>
          </p:grpSpPr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EC588162-8262-CB11-99A2-280021CD5E6B}"/>
                  </a:ext>
                </a:extLst>
              </p:cNvPr>
              <p:cNvSpPr/>
              <p:nvPr/>
            </p:nvSpPr>
            <p:spPr>
              <a:xfrm>
                <a:off x="2287856" y="293414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C2D34289-14DF-1C55-0909-05A1DB91D1E4}"/>
                  </a:ext>
                </a:extLst>
              </p:cNvPr>
              <p:cNvSpPr/>
              <p:nvPr/>
            </p:nvSpPr>
            <p:spPr>
              <a:xfrm>
                <a:off x="2283094" y="2931270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7310EFBF-FB99-FBC0-BAD2-88353CC2AEFC}"/>
                  </a:ext>
                </a:extLst>
              </p:cNvPr>
              <p:cNvSpPr/>
              <p:nvPr/>
            </p:nvSpPr>
            <p:spPr>
              <a:xfrm>
                <a:off x="2287856" y="2936613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EA4E8DCF-0BCA-B5C1-B9F9-AA3BEC61BD93}"/>
                  </a:ext>
                </a:extLst>
              </p:cNvPr>
              <p:cNvSpPr/>
              <p:nvPr/>
            </p:nvSpPr>
            <p:spPr>
              <a:xfrm>
                <a:off x="2292619" y="2912508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3" name="Google Shape;1486;p114">
                <a:extLst>
                  <a:ext uri="{FF2B5EF4-FFF2-40B4-BE49-F238E27FC236}">
                    <a16:creationId xmlns:a16="http://schemas.microsoft.com/office/drawing/2014/main" id="{A72FD3A7-1EF1-2D74-5F74-613DB94E7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290959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4" name="Google Shape;1487;p114">
                <a:extLst>
                  <a:ext uri="{FF2B5EF4-FFF2-40B4-BE49-F238E27FC236}">
                    <a16:creationId xmlns:a16="http://schemas.microsoft.com/office/drawing/2014/main" id="{FF1434F5-4316-5C76-3701-6E1D54E8AB93}"/>
                  </a:ext>
                </a:extLst>
              </p:cNvPr>
              <p:cNvCxnSpPr/>
              <p:nvPr/>
            </p:nvCxnSpPr>
            <p:spPr>
              <a:xfrm flipH="1">
                <a:off x="2277125" y="3172334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1487;p114">
                <a:extLst>
                  <a:ext uri="{FF2B5EF4-FFF2-40B4-BE49-F238E27FC236}">
                    <a16:creationId xmlns:a16="http://schemas.microsoft.com/office/drawing/2014/main" id="{E8910F59-8E85-27B5-9852-4D9A5EB01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3" y="2908580"/>
                <a:ext cx="239377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632420-E02D-109E-4EDD-BF76B34C7A31}"/>
                </a:ext>
              </a:extLst>
            </p:cNvPr>
            <p:cNvGrpSpPr/>
            <p:nvPr/>
          </p:nvGrpSpPr>
          <p:grpSpPr>
            <a:xfrm>
              <a:off x="2577439" y="3435979"/>
              <a:ext cx="2401761" cy="270450"/>
              <a:chOff x="2271092" y="3521201"/>
              <a:chExt cx="2401761" cy="270450"/>
            </a:xfrm>
          </p:grpSpPr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9FDE84B2-860A-2F5C-E93A-5540B9AED666}"/>
                  </a:ext>
                </a:extLst>
              </p:cNvPr>
              <p:cNvSpPr/>
              <p:nvPr/>
            </p:nvSpPr>
            <p:spPr>
              <a:xfrm>
                <a:off x="3150938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3E616350-C7D3-B9EF-DD4D-217637D65FDC}"/>
                  </a:ext>
                </a:extLst>
              </p:cNvPr>
              <p:cNvSpPr/>
              <p:nvPr/>
            </p:nvSpPr>
            <p:spPr>
              <a:xfrm>
                <a:off x="3586867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78DC2740-9A05-D19D-D38C-877C5A838A6C}"/>
                  </a:ext>
                </a:extLst>
              </p:cNvPr>
              <p:cNvSpPr/>
              <p:nvPr/>
            </p:nvSpPr>
            <p:spPr>
              <a:xfrm>
                <a:off x="2284746" y="3549007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584406F7-463D-5BA8-DAC0-B21F57E78C27}"/>
                  </a:ext>
                </a:extLst>
              </p:cNvPr>
              <p:cNvSpPr/>
              <p:nvPr/>
            </p:nvSpPr>
            <p:spPr>
              <a:xfrm>
                <a:off x="2945993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A92705D5-E5F4-DE86-E623-31208C57B6B9}"/>
                  </a:ext>
                </a:extLst>
              </p:cNvPr>
              <p:cNvSpPr/>
              <p:nvPr/>
            </p:nvSpPr>
            <p:spPr>
              <a:xfrm>
                <a:off x="338255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6465AF4C-05D5-563F-87F3-403C30DEF6D7}"/>
                  </a:ext>
                </a:extLst>
              </p:cNvPr>
              <p:cNvSpPr/>
              <p:nvPr/>
            </p:nvSpPr>
            <p:spPr>
              <a:xfrm>
                <a:off x="3821655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C24CF7FC-BF40-9188-E261-327FF09F7DA7}"/>
                  </a:ext>
                </a:extLst>
              </p:cNvPr>
              <p:cNvSpPr/>
              <p:nvPr/>
            </p:nvSpPr>
            <p:spPr>
              <a:xfrm>
                <a:off x="274134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26" name="Google Shape;1486;p114">
                <a:extLst>
                  <a:ext uri="{FF2B5EF4-FFF2-40B4-BE49-F238E27FC236}">
                    <a16:creationId xmlns:a16="http://schemas.microsoft.com/office/drawing/2014/main" id="{F48ADCC4-629E-703E-75A0-19F2AABC7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521201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7" name="Google Shape;1487;p114">
                <a:extLst>
                  <a:ext uri="{FF2B5EF4-FFF2-40B4-BE49-F238E27FC236}">
                    <a16:creationId xmlns:a16="http://schemas.microsoft.com/office/drawing/2014/main" id="{27A827B5-1659-6289-66FB-CB8629377A3B}"/>
                  </a:ext>
                </a:extLst>
              </p:cNvPr>
              <p:cNvCxnSpPr/>
              <p:nvPr/>
            </p:nvCxnSpPr>
            <p:spPr>
              <a:xfrm flipH="1">
                <a:off x="2277125" y="378393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8" name="Google Shape;1487;p114">
                <a:extLst>
                  <a:ext uri="{FF2B5EF4-FFF2-40B4-BE49-F238E27FC236}">
                    <a16:creationId xmlns:a16="http://schemas.microsoft.com/office/drawing/2014/main" id="{F6EF6C8D-E907-5EEB-0F3E-BB877D776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2" y="3521201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6E1D1F-9576-AEC3-52B0-FE767E383B1F}"/>
                </a:ext>
              </a:extLst>
            </p:cNvPr>
            <p:cNvGrpSpPr/>
            <p:nvPr/>
          </p:nvGrpSpPr>
          <p:grpSpPr>
            <a:xfrm>
              <a:off x="2577440" y="3764592"/>
              <a:ext cx="2401760" cy="269781"/>
              <a:chOff x="2271093" y="3831246"/>
              <a:chExt cx="2401760" cy="269781"/>
            </a:xfrm>
          </p:grpSpPr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6A5EE7C2-8CD6-E871-BD4A-6118A6E0A655}"/>
                  </a:ext>
                </a:extLst>
              </p:cNvPr>
              <p:cNvSpPr/>
              <p:nvPr/>
            </p:nvSpPr>
            <p:spPr>
              <a:xfrm>
                <a:off x="2501785" y="3850685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FA417DF5-B87B-57C7-2524-70A4C3E7C475}"/>
                  </a:ext>
                </a:extLst>
              </p:cNvPr>
              <p:cNvSpPr/>
              <p:nvPr/>
            </p:nvSpPr>
            <p:spPr>
              <a:xfrm>
                <a:off x="3505022" y="3858383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13" name="Google Shape;1486;p114">
                <a:extLst>
                  <a:ext uri="{FF2B5EF4-FFF2-40B4-BE49-F238E27FC236}">
                    <a16:creationId xmlns:a16="http://schemas.microsoft.com/office/drawing/2014/main" id="{F9D8C083-5EA8-CCB8-067C-F3472C347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831246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4" name="Google Shape;1487;p114">
                <a:extLst>
                  <a:ext uri="{FF2B5EF4-FFF2-40B4-BE49-F238E27FC236}">
                    <a16:creationId xmlns:a16="http://schemas.microsoft.com/office/drawing/2014/main" id="{1EE320E4-8D51-60E4-05FB-73A232D79273}"/>
                  </a:ext>
                </a:extLst>
              </p:cNvPr>
              <p:cNvCxnSpPr/>
              <p:nvPr/>
            </p:nvCxnSpPr>
            <p:spPr>
              <a:xfrm flipH="1">
                <a:off x="2277125" y="4093982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5" name="Google Shape;1487;p114">
                <a:extLst>
                  <a:ext uri="{FF2B5EF4-FFF2-40B4-BE49-F238E27FC236}">
                    <a16:creationId xmlns:a16="http://schemas.microsoft.com/office/drawing/2014/main" id="{245BF366-EA13-CBE3-9427-F1D1788FBB98}"/>
                  </a:ext>
                </a:extLst>
              </p:cNvPr>
              <p:cNvCxnSpPr/>
              <p:nvPr/>
            </p:nvCxnSpPr>
            <p:spPr>
              <a:xfrm flipH="1">
                <a:off x="2271093" y="3831246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402CA232-9366-D1FB-F2EC-2F6DFF0CF375}"/>
                  </a:ext>
                </a:extLst>
              </p:cNvPr>
              <p:cNvSpPr/>
              <p:nvPr/>
            </p:nvSpPr>
            <p:spPr>
              <a:xfrm>
                <a:off x="3295433" y="3855604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1B77CA4F-5B8A-BFDF-0DFD-A51BC9CAA486}"/>
                  </a:ext>
                </a:extLst>
              </p:cNvPr>
              <p:cNvSpPr/>
              <p:nvPr/>
            </p:nvSpPr>
            <p:spPr>
              <a:xfrm>
                <a:off x="2293190" y="3848790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80933AD6-EF16-F0AD-7C46-A1B74F286DA8}"/>
                  </a:ext>
                </a:extLst>
              </p:cNvPr>
              <p:cNvSpPr/>
              <p:nvPr/>
            </p:nvSpPr>
            <p:spPr>
              <a:xfrm>
                <a:off x="2918583" y="3845080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794EE7F-BFDA-9A46-1ACB-FF8D0E3B1791}"/>
                </a:ext>
              </a:extLst>
            </p:cNvPr>
            <p:cNvGrpSpPr/>
            <p:nvPr/>
          </p:nvGrpSpPr>
          <p:grpSpPr>
            <a:xfrm>
              <a:off x="2577440" y="3112265"/>
              <a:ext cx="2401760" cy="265209"/>
              <a:chOff x="2271093" y="3220697"/>
              <a:chExt cx="2401760" cy="265209"/>
            </a:xfrm>
          </p:grpSpPr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30FAE7D5-B8B7-9718-D0D5-8A1CADD5E1A5}"/>
                  </a:ext>
                </a:extLst>
              </p:cNvPr>
              <p:cNvSpPr/>
              <p:nvPr/>
            </p:nvSpPr>
            <p:spPr>
              <a:xfrm>
                <a:off x="2287857" y="3225403"/>
                <a:ext cx="1651000" cy="7119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78" name="Google Shape;1486;p114">
                <a:extLst>
                  <a:ext uri="{FF2B5EF4-FFF2-40B4-BE49-F238E27FC236}">
                    <a16:creationId xmlns:a16="http://schemas.microsoft.com/office/drawing/2014/main" id="{F0B1DDA4-1068-622E-8423-ACBFDC6E1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22069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9" name="Google Shape;1487;p114">
                <a:extLst>
                  <a:ext uri="{FF2B5EF4-FFF2-40B4-BE49-F238E27FC236}">
                    <a16:creationId xmlns:a16="http://schemas.microsoft.com/office/drawing/2014/main" id="{B826E524-5BA1-D603-AE52-45A03EF7749B}"/>
                  </a:ext>
                </a:extLst>
              </p:cNvPr>
              <p:cNvCxnSpPr/>
              <p:nvPr/>
            </p:nvCxnSpPr>
            <p:spPr>
              <a:xfrm flipH="1">
                <a:off x="2277125" y="3483433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1" name="Google Shape;1487;p114">
                <a:extLst>
                  <a:ext uri="{FF2B5EF4-FFF2-40B4-BE49-F238E27FC236}">
                    <a16:creationId xmlns:a16="http://schemas.microsoft.com/office/drawing/2014/main" id="{4920A3A7-227D-7464-3D2B-20FAEF1B0C15}"/>
                  </a:ext>
                </a:extLst>
              </p:cNvPr>
              <p:cNvCxnSpPr/>
              <p:nvPr/>
            </p:nvCxnSpPr>
            <p:spPr>
              <a:xfrm flipH="1">
                <a:off x="2271093" y="322069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BF28BAF0-E805-7471-2A71-874088F9D682}"/>
                  </a:ext>
                </a:extLst>
              </p:cNvPr>
              <p:cNvSpPr/>
              <p:nvPr/>
            </p:nvSpPr>
            <p:spPr>
              <a:xfrm>
                <a:off x="2289687" y="3293811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7BEA463E-502B-ADAB-E7F4-93F937AA49CA}"/>
                  </a:ext>
                </a:extLst>
              </p:cNvPr>
              <p:cNvSpPr/>
              <p:nvPr/>
            </p:nvSpPr>
            <p:spPr>
              <a:xfrm>
                <a:off x="2289687" y="3327436"/>
                <a:ext cx="1651000" cy="9343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B87E33E1-5C18-E425-78C8-C59EAA9A9F06}"/>
                  </a:ext>
                </a:extLst>
              </p:cNvPr>
              <p:cNvSpPr/>
              <p:nvPr/>
            </p:nvSpPr>
            <p:spPr>
              <a:xfrm>
                <a:off x="2289687" y="3418485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7B1AF1E-61BA-81B4-0DA0-8881EFE82A22}"/>
                </a:ext>
              </a:extLst>
            </p:cNvPr>
            <p:cNvSpPr txBox="1"/>
            <p:nvPr/>
          </p:nvSpPr>
          <p:spPr>
            <a:xfrm>
              <a:off x="561652" y="1826890"/>
              <a:ext cx="1622921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‘Analysis’ work to be done concurrently on one GPU with 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feature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534EE471-16E1-2E05-7610-2B7EFE10651D}"/>
                </a:ext>
              </a:extLst>
            </p:cNvPr>
            <p:cNvSpPr txBox="1"/>
            <p:nvPr/>
          </p:nvSpPr>
          <p:spPr>
            <a:xfrm>
              <a:off x="5490211" y="2609045"/>
              <a:ext cx="1056590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Smaller jobs can share GPUs using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and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</a:t>
              </a: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F0981881-610A-2046-CA2E-0FF43000DD7F}"/>
                </a:ext>
              </a:extLst>
            </p:cNvPr>
            <p:cNvSpPr txBox="1"/>
            <p:nvPr/>
          </p:nvSpPr>
          <p:spPr>
            <a:xfrm>
              <a:off x="6207097" y="3303526"/>
              <a:ext cx="1344237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makes sure all GPUs are being used whenever there’s jobs to be done.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2ECE647-35F4-3E8E-4322-38D44E9FD7CE}"/>
                </a:ext>
              </a:extLst>
            </p:cNvPr>
            <p:cNvSpPr/>
            <p:nvPr/>
          </p:nvSpPr>
          <p:spPr>
            <a:xfrm>
              <a:off x="2558093" y="1188683"/>
              <a:ext cx="1668464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A5B5988-1DA4-93FF-3CFC-A0F5677C35CB}"/>
                </a:ext>
              </a:extLst>
            </p:cNvPr>
            <p:cNvSpPr/>
            <p:nvPr/>
          </p:nvSpPr>
          <p:spPr>
            <a:xfrm>
              <a:off x="2564445" y="2740239"/>
              <a:ext cx="1719454" cy="328096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oogle Shape;898;p88">
              <a:extLst>
                <a:ext uri="{FF2B5EF4-FFF2-40B4-BE49-F238E27FC236}">
                  <a16:creationId xmlns:a16="http://schemas.microsoft.com/office/drawing/2014/main" id="{98AEEE4E-443D-7039-88AC-BBAA1E53494A}"/>
                </a:ext>
              </a:extLst>
            </p:cNvPr>
            <p:cNvSpPr txBox="1"/>
            <p:nvPr/>
          </p:nvSpPr>
          <p:spPr>
            <a:xfrm>
              <a:off x="2523291" y="2560964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b="1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D4CC601-D310-4DF7-ED9B-E068BCD5C1E5}"/>
                </a:ext>
              </a:extLst>
            </p:cNvPr>
            <p:cNvSpPr/>
            <p:nvPr/>
          </p:nvSpPr>
          <p:spPr>
            <a:xfrm>
              <a:off x="4229975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249417A-7319-B5D0-5FF4-70FDB1F772D5}"/>
                </a:ext>
              </a:extLst>
            </p:cNvPr>
            <p:cNvSpPr/>
            <p:nvPr/>
          </p:nvSpPr>
          <p:spPr>
            <a:xfrm>
              <a:off x="2564445" y="3085014"/>
              <a:ext cx="1719454" cy="311932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11F554C-3B7D-46A8-863E-87B6FEA41DE6}"/>
                </a:ext>
              </a:extLst>
            </p:cNvPr>
            <p:cNvSpPr/>
            <p:nvPr/>
          </p:nvSpPr>
          <p:spPr>
            <a:xfrm>
              <a:off x="5889222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F27DC80-5525-8D91-813B-AB44B904CC35}"/>
                </a:ext>
              </a:extLst>
            </p:cNvPr>
            <p:cNvSpPr/>
            <p:nvPr/>
          </p:nvSpPr>
          <p:spPr>
            <a:xfrm>
              <a:off x="2564446" y="3413625"/>
              <a:ext cx="1803323" cy="64322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5412A1C-709E-DA64-4CD3-2616340AEA9B}"/>
                </a:ext>
              </a:extLst>
            </p:cNvPr>
            <p:cNvGrpSpPr/>
            <p:nvPr/>
          </p:nvGrpSpPr>
          <p:grpSpPr>
            <a:xfrm>
              <a:off x="8150272" y="1643119"/>
              <a:ext cx="644634" cy="546457"/>
              <a:chOff x="6732165" y="418162"/>
              <a:chExt cx="644634" cy="546457"/>
            </a:xfrm>
          </p:grpSpPr>
          <p:sp>
            <p:nvSpPr>
              <p:cNvPr id="2268" name="Google Shape;898;p88">
                <a:extLst>
                  <a:ext uri="{FF2B5EF4-FFF2-40B4-BE49-F238E27FC236}">
                    <a16:creationId xmlns:a16="http://schemas.microsoft.com/office/drawing/2014/main" id="{70038F67-7983-EA52-8037-54B08EADF98F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70" name="Google Shape;898;p88">
                <a:extLst>
                  <a:ext uri="{FF2B5EF4-FFF2-40B4-BE49-F238E27FC236}">
                    <a16:creationId xmlns:a16="http://schemas.microsoft.com/office/drawing/2014/main" id="{68BD2DC0-1323-1303-51ED-44105C1A887C}"/>
                  </a:ext>
                </a:extLst>
              </p:cNvPr>
              <p:cNvSpPr txBox="1"/>
              <p:nvPr/>
            </p:nvSpPr>
            <p:spPr>
              <a:xfrm>
                <a:off x="6732165" y="618066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71" name="Group 2270">
                <a:extLst>
                  <a:ext uri="{FF2B5EF4-FFF2-40B4-BE49-F238E27FC236}">
                    <a16:creationId xmlns:a16="http://schemas.microsoft.com/office/drawing/2014/main" id="{88C4E266-65D3-BE68-C73B-B6972C40089C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72" name="Group 2271">
                  <a:extLst>
                    <a:ext uri="{FF2B5EF4-FFF2-40B4-BE49-F238E27FC236}">
                      <a16:creationId xmlns:a16="http://schemas.microsoft.com/office/drawing/2014/main" id="{D89B573B-2BF4-309D-850A-CE1791C2BDB5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74" name="Google Shape;1486;p114">
                    <a:extLst>
                      <a:ext uri="{FF2B5EF4-FFF2-40B4-BE49-F238E27FC236}">
                        <a16:creationId xmlns:a16="http://schemas.microsoft.com/office/drawing/2014/main" id="{189BEB14-1DC7-A780-1A06-5C4E8A6E2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5" name="Google Shape;1487;p114">
                    <a:extLst>
                      <a:ext uri="{FF2B5EF4-FFF2-40B4-BE49-F238E27FC236}">
                        <a16:creationId xmlns:a16="http://schemas.microsoft.com/office/drawing/2014/main" id="{774FE5C4-220B-1404-B79E-E7D90252189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6" name="Google Shape;1487;p114">
                    <a:extLst>
                      <a:ext uri="{FF2B5EF4-FFF2-40B4-BE49-F238E27FC236}">
                        <a16:creationId xmlns:a16="http://schemas.microsoft.com/office/drawing/2014/main" id="{EB9DE253-349F-AC9A-1614-F7B7CEE16DB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73" name="Freeform: Shape 2272">
                  <a:extLst>
                    <a:ext uri="{FF2B5EF4-FFF2-40B4-BE49-F238E27FC236}">
                      <a16:creationId xmlns:a16="http://schemas.microsoft.com/office/drawing/2014/main" id="{EB498BEB-96CF-6184-7D87-0DFFE2FF4665}"/>
                    </a:ext>
                  </a:extLst>
                </p:cNvPr>
                <p:cNvSpPr/>
                <p:nvPr/>
              </p:nvSpPr>
              <p:spPr>
                <a:xfrm>
                  <a:off x="6958127" y="726716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30DBE0B0-D8D2-882B-D747-55A7BC3E99C5}"/>
                </a:ext>
              </a:extLst>
            </p:cNvPr>
            <p:cNvSpPr/>
            <p:nvPr/>
          </p:nvSpPr>
          <p:spPr>
            <a:xfrm rot="10800000">
              <a:off x="7806983" y="1219054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AFF8DE-DF15-E52E-543B-E014B22B101D}"/>
                </a:ext>
              </a:extLst>
            </p:cNvPr>
            <p:cNvGrpSpPr/>
            <p:nvPr/>
          </p:nvGrpSpPr>
          <p:grpSpPr>
            <a:xfrm>
              <a:off x="8150272" y="3192434"/>
              <a:ext cx="644634" cy="553717"/>
              <a:chOff x="6732165" y="410902"/>
              <a:chExt cx="644634" cy="553717"/>
            </a:xfrm>
          </p:grpSpPr>
          <p:sp>
            <p:nvSpPr>
              <p:cNvPr id="2255" name="Google Shape;898;p88">
                <a:extLst>
                  <a:ext uri="{FF2B5EF4-FFF2-40B4-BE49-F238E27FC236}">
                    <a16:creationId xmlns:a16="http://schemas.microsoft.com/office/drawing/2014/main" id="{03F7E606-0DCC-DA32-8CA6-6DE185ABC733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61" name="Google Shape;898;p88">
                <a:extLst>
                  <a:ext uri="{FF2B5EF4-FFF2-40B4-BE49-F238E27FC236}">
                    <a16:creationId xmlns:a16="http://schemas.microsoft.com/office/drawing/2014/main" id="{133DB537-8BBC-2B1E-2B9F-BBE17112AED8}"/>
                  </a:ext>
                </a:extLst>
              </p:cNvPr>
              <p:cNvSpPr txBox="1"/>
              <p:nvPr/>
            </p:nvSpPr>
            <p:spPr>
              <a:xfrm>
                <a:off x="6732165" y="410902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62" name="Group 2261">
                <a:extLst>
                  <a:ext uri="{FF2B5EF4-FFF2-40B4-BE49-F238E27FC236}">
                    <a16:creationId xmlns:a16="http://schemas.microsoft.com/office/drawing/2014/main" id="{93A3C659-276B-31A0-830C-9813B54D7126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63" name="Group 2262">
                  <a:extLst>
                    <a:ext uri="{FF2B5EF4-FFF2-40B4-BE49-F238E27FC236}">
                      <a16:creationId xmlns:a16="http://schemas.microsoft.com/office/drawing/2014/main" id="{82F4D775-5AC7-CC15-7D97-F13F307F8864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65" name="Google Shape;1486;p114">
                    <a:extLst>
                      <a:ext uri="{FF2B5EF4-FFF2-40B4-BE49-F238E27FC236}">
                        <a16:creationId xmlns:a16="http://schemas.microsoft.com/office/drawing/2014/main" id="{96429D3F-4C8B-F9D9-5F1A-CE54F8E5FF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8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6" name="Google Shape;1487;p114">
                    <a:extLst>
                      <a:ext uri="{FF2B5EF4-FFF2-40B4-BE49-F238E27FC236}">
                        <a16:creationId xmlns:a16="http://schemas.microsoft.com/office/drawing/2014/main" id="{164564E0-6690-51EB-8E41-E6BDEBDD6B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7" name="Google Shape;1487;p114">
                    <a:extLst>
                      <a:ext uri="{FF2B5EF4-FFF2-40B4-BE49-F238E27FC236}">
                        <a16:creationId xmlns:a16="http://schemas.microsoft.com/office/drawing/2014/main" id="{33BC9163-13DD-09BA-9F51-775FF64DFF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64" name="Freeform: Shape 2263">
                  <a:extLst>
                    <a:ext uri="{FF2B5EF4-FFF2-40B4-BE49-F238E27FC236}">
                      <a16:creationId xmlns:a16="http://schemas.microsoft.com/office/drawing/2014/main" id="{D4084D94-2BDB-F9FD-6891-00772603AAB2}"/>
                    </a:ext>
                  </a:extLst>
                </p:cNvPr>
                <p:cNvSpPr/>
                <p:nvPr/>
              </p:nvSpPr>
              <p:spPr>
                <a:xfrm>
                  <a:off x="6958127" y="467698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40" name="Left Brace 2239">
              <a:extLst>
                <a:ext uri="{FF2B5EF4-FFF2-40B4-BE49-F238E27FC236}">
                  <a16:creationId xmlns:a16="http://schemas.microsoft.com/office/drawing/2014/main" id="{17A2959B-D2CE-DF99-9D99-2470CA13FAA0}"/>
                </a:ext>
              </a:extLst>
            </p:cNvPr>
            <p:cNvSpPr/>
            <p:nvPr/>
          </p:nvSpPr>
          <p:spPr>
            <a:xfrm rot="10800000">
              <a:off x="7806983" y="2775629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016A341D-2EC1-CEA4-06A1-6699A95E0AC8}"/>
                </a:ext>
              </a:extLst>
            </p:cNvPr>
            <p:cNvCxnSpPr>
              <a:cxnSpLocks/>
              <a:stCxn id="46" idx="2"/>
              <a:endCxn id="38" idx="1"/>
            </p:cNvCxnSpPr>
            <p:nvPr/>
          </p:nvCxnSpPr>
          <p:spPr>
            <a:xfrm>
              <a:off x="5068632" y="2464531"/>
              <a:ext cx="421579" cy="507691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Straight Arrow Connector 2241">
              <a:extLst>
                <a:ext uri="{FF2B5EF4-FFF2-40B4-BE49-F238E27FC236}">
                  <a16:creationId xmlns:a16="http://schemas.microsoft.com/office/drawing/2014/main" id="{BBF959D7-61CD-8797-35DA-65DE111BE767}"/>
                </a:ext>
              </a:extLst>
            </p:cNvPr>
            <p:cNvCxnSpPr>
              <a:cxnSpLocks/>
              <a:stCxn id="41" idx="1"/>
              <a:endCxn id="37" idx="3"/>
            </p:cNvCxnSpPr>
            <p:nvPr/>
          </p:nvCxnSpPr>
          <p:spPr>
            <a:xfrm flipH="1">
              <a:off x="2184573" y="1826607"/>
              <a:ext cx="373520" cy="274974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Straight Arrow Connector 2242">
              <a:extLst>
                <a:ext uri="{FF2B5EF4-FFF2-40B4-BE49-F238E27FC236}">
                  <a16:creationId xmlns:a16="http://schemas.microsoft.com/office/drawing/2014/main" id="{D8F138CE-ACDA-4B76-7194-F8CD367C6A22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6727879" y="2464531"/>
              <a:ext cx="151337" cy="838995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4" name="Straight Arrow Connector 2243">
              <a:extLst>
                <a:ext uri="{FF2B5EF4-FFF2-40B4-BE49-F238E27FC236}">
                  <a16:creationId xmlns:a16="http://schemas.microsoft.com/office/drawing/2014/main" id="{5B1ACE72-D6D2-2560-2528-9B40C31253F0}"/>
                </a:ext>
              </a:extLst>
            </p:cNvPr>
            <p:cNvCxnSpPr>
              <a:cxnSpLocks/>
              <a:stCxn id="39" idx="1"/>
              <a:endCxn id="51" idx="3"/>
            </p:cNvCxnSpPr>
            <p:nvPr/>
          </p:nvCxnSpPr>
          <p:spPr>
            <a:xfrm flipH="1">
              <a:off x="4367769" y="3666703"/>
              <a:ext cx="1839328" cy="68536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5" name="Straight Arrow Connector 2244">
              <a:extLst>
                <a:ext uri="{FF2B5EF4-FFF2-40B4-BE49-F238E27FC236}">
                  <a16:creationId xmlns:a16="http://schemas.microsoft.com/office/drawing/2014/main" id="{F06D0A7B-F63D-6222-6BDB-C28C5678662F}"/>
                </a:ext>
              </a:extLst>
            </p:cNvPr>
            <p:cNvCxnSpPr>
              <a:cxnSpLocks/>
              <a:stCxn id="38" idx="1"/>
              <a:endCxn id="47" idx="3"/>
            </p:cNvCxnSpPr>
            <p:nvPr/>
          </p:nvCxnSpPr>
          <p:spPr>
            <a:xfrm flipH="1">
              <a:off x="4283899" y="2972222"/>
              <a:ext cx="1206312" cy="268758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" name="Straight Arrow Connector 2252">
              <a:extLst>
                <a:ext uri="{FF2B5EF4-FFF2-40B4-BE49-F238E27FC236}">
                  <a16:creationId xmlns:a16="http://schemas.microsoft.com/office/drawing/2014/main" id="{B3A9A722-47F1-3467-B276-D9A7F0A1663D}"/>
                </a:ext>
              </a:extLst>
            </p:cNvPr>
            <p:cNvCxnSpPr>
              <a:cxnSpLocks/>
              <a:stCxn id="37" idx="3"/>
              <a:endCxn id="44" idx="1"/>
            </p:cNvCxnSpPr>
            <p:nvPr/>
          </p:nvCxnSpPr>
          <p:spPr>
            <a:xfrm>
              <a:off x="2184573" y="2101581"/>
              <a:ext cx="379872" cy="802706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D88AF360-DB11-FB64-AFFC-27EC3A1F9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0863" y="3298115"/>
              <a:ext cx="0" cy="240463"/>
            </a:xfrm>
            <a:prstGeom prst="straightConnector1">
              <a:avLst/>
            </a:prstGeom>
            <a:ln w="12700">
              <a:solidFill>
                <a:schemeClr val="bg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75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Summary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21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3173637" y="1182370"/>
            <a:ext cx="18029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scheduler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4634724-B0A4-CCC7-4A10-1EEE99335AC1}"/>
              </a:ext>
            </a:extLst>
          </p:cNvPr>
          <p:cNvSpPr txBox="1"/>
          <p:nvPr/>
        </p:nvSpPr>
        <p:spPr>
          <a:xfrm>
            <a:off x="572771" y="1652729"/>
            <a:ext cx="1432875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828D8C4-6064-519D-65D9-D70DC923233A}"/>
              </a:ext>
            </a:extLst>
          </p:cNvPr>
          <p:cNvSpPr txBox="1"/>
          <p:nvPr/>
        </p:nvSpPr>
        <p:spPr>
          <a:xfrm>
            <a:off x="572770" y="1935883"/>
            <a:ext cx="236157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/intermittent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you are writing scrips/notebooks or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testing segments/blocks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AAE0F8BA-93D6-936A-38FC-47E412F05F71}"/>
              </a:ext>
            </a:extLst>
          </p:cNvPr>
          <p:cNvSpPr txBox="1"/>
          <p:nvPr/>
        </p:nvSpPr>
        <p:spPr>
          <a:xfrm>
            <a:off x="3173637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65574BCD-15AE-E913-79BB-22D834A88CD5}"/>
              </a:ext>
            </a:extLst>
          </p:cNvPr>
          <p:cNvSpPr txBox="1"/>
          <p:nvPr/>
        </p:nvSpPr>
        <p:spPr>
          <a:xfrm>
            <a:off x="3173636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entire scripts or notebooks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until they finish</a:t>
            </a: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C0869490-3E52-F5DB-A399-A712B1945C0D}"/>
              </a:ext>
            </a:extLst>
          </p:cNvPr>
          <p:cNvSpPr txBox="1"/>
          <p:nvPr/>
        </p:nvSpPr>
        <p:spPr>
          <a:xfrm>
            <a:off x="5774503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AD3C1F4F-9F40-554E-A74A-3F09C7EE96D9}"/>
              </a:ext>
            </a:extLst>
          </p:cNvPr>
          <p:cNvSpPr txBox="1"/>
          <p:nvPr/>
        </p:nvSpPr>
        <p:spPr>
          <a:xfrm>
            <a:off x="5774502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but low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training small models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 not fully saturate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</a:p>
        </p:txBody>
      </p:sp>
      <p:cxnSp>
        <p:nvCxnSpPr>
          <p:cNvPr id="12" name="Google Shape;1150;p101">
            <a:extLst>
              <a:ext uri="{FF2B5EF4-FFF2-40B4-BE49-F238E27FC236}">
                <a16:creationId xmlns:a16="http://schemas.microsoft.com/office/drawing/2014/main" id="{3061E0DD-39B5-F260-F1D8-F775FF7156BB}"/>
              </a:ext>
            </a:extLst>
          </p:cNvPr>
          <p:cNvCxnSpPr>
            <a:cxnSpLocks/>
          </p:cNvCxnSpPr>
          <p:nvPr/>
        </p:nvCxnSpPr>
        <p:spPr>
          <a:xfrm flipV="1">
            <a:off x="3044033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806E2937-1A63-D6B4-C45B-CE59FCEE895B}"/>
              </a:ext>
            </a:extLst>
          </p:cNvPr>
          <p:cNvSpPr txBox="1"/>
          <p:nvPr/>
        </p:nvSpPr>
        <p:spPr>
          <a:xfrm>
            <a:off x="572771" y="1421080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2C74506C-8A08-E091-2773-AD3CACEFE9BC}"/>
              </a:ext>
            </a:extLst>
          </p:cNvPr>
          <p:cNvSpPr txBox="1"/>
          <p:nvPr/>
        </p:nvSpPr>
        <p:spPr>
          <a:xfrm>
            <a:off x="3173637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B5EF1738-C03D-DD10-E041-C09C3E8BE3A8}"/>
              </a:ext>
            </a:extLst>
          </p:cNvPr>
          <p:cNvSpPr txBox="1"/>
          <p:nvPr/>
        </p:nvSpPr>
        <p:spPr>
          <a:xfrm>
            <a:off x="5748672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cxnSp>
        <p:nvCxnSpPr>
          <p:cNvPr id="19" name="Google Shape;1150;p101">
            <a:extLst>
              <a:ext uri="{FF2B5EF4-FFF2-40B4-BE49-F238E27FC236}">
                <a16:creationId xmlns:a16="http://schemas.microsoft.com/office/drawing/2014/main" id="{161F87E2-3AA4-1CBD-4127-727F750245D2}"/>
              </a:ext>
            </a:extLst>
          </p:cNvPr>
          <p:cNvCxnSpPr>
            <a:cxnSpLocks/>
          </p:cNvCxnSpPr>
          <p:nvPr/>
        </p:nvCxnSpPr>
        <p:spPr>
          <a:xfrm flipV="1">
            <a:off x="5699410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1DDAE280-C448-0637-A79C-46D60BE91A61}"/>
              </a:ext>
            </a:extLst>
          </p:cNvPr>
          <p:cNvSpPr txBox="1"/>
          <p:nvPr/>
        </p:nvSpPr>
        <p:spPr>
          <a:xfrm>
            <a:off x="572771" y="3403102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Full GPU</a:t>
            </a:r>
          </a:p>
        </p:txBody>
      </p:sp>
      <p:sp>
        <p:nvSpPr>
          <p:cNvPr id="21" name="Google Shape;898;p88">
            <a:extLst>
              <a:ext uri="{FF2B5EF4-FFF2-40B4-BE49-F238E27FC236}">
                <a16:creationId xmlns:a16="http://schemas.microsoft.com/office/drawing/2014/main" id="{FA4DCB6E-96EA-23A6-581E-0DD06125242A}"/>
              </a:ext>
            </a:extLst>
          </p:cNvPr>
          <p:cNvSpPr txBox="1"/>
          <p:nvPr/>
        </p:nvSpPr>
        <p:spPr>
          <a:xfrm>
            <a:off x="572771" y="3641812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CD87D782-68A0-6FDE-B9FB-08539B3F91F4}"/>
              </a:ext>
            </a:extLst>
          </p:cNvPr>
          <p:cNvSpPr txBox="1"/>
          <p:nvPr/>
        </p:nvSpPr>
        <p:spPr>
          <a:xfrm>
            <a:off x="572770" y="3854995"/>
            <a:ext cx="7842810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should be done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rarely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this can be done if you are trying to figure out max batch size to saturate a GPU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‘Interactive’ job should be stopped after max batch size is determined; ‘training’ job should be submitted afterwards</a:t>
            </a:r>
          </a:p>
        </p:txBody>
      </p:sp>
      <p:cxnSp>
        <p:nvCxnSpPr>
          <p:cNvPr id="23" name="Google Shape;1150;p101">
            <a:extLst>
              <a:ext uri="{FF2B5EF4-FFF2-40B4-BE49-F238E27FC236}">
                <a16:creationId xmlns:a16="http://schemas.microsoft.com/office/drawing/2014/main" id="{EE5F7E53-7A37-A1D0-CF1E-A18D39787D0D}"/>
              </a:ext>
            </a:extLst>
          </p:cNvPr>
          <p:cNvCxnSpPr>
            <a:cxnSpLocks/>
          </p:cNvCxnSpPr>
          <p:nvPr/>
        </p:nvCxnSpPr>
        <p:spPr>
          <a:xfrm>
            <a:off x="572770" y="3335943"/>
            <a:ext cx="7445020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3C798589-E923-C923-228A-6FB34A706CE5}"/>
              </a:ext>
            </a:extLst>
          </p:cNvPr>
          <p:cNvSpPr txBox="1"/>
          <p:nvPr/>
        </p:nvSpPr>
        <p:spPr>
          <a:xfrm>
            <a:off x="5748672" y="1182370"/>
            <a:ext cx="21347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+ Scheduler</a:t>
            </a:r>
          </a:p>
        </p:txBody>
      </p:sp>
    </p:spTree>
    <p:extLst>
      <p:ext uri="{BB962C8B-B14F-4D97-AF65-F5344CB8AC3E}">
        <p14:creationId xmlns:p14="http://schemas.microsoft.com/office/powerpoint/2010/main" val="255509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Tips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965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2C438118-248A-8CE8-5E4E-FE3CB527BADC}"/>
              </a:ext>
            </a:extLst>
          </p:cNvPr>
          <p:cNvSpPr txBox="1"/>
          <p:nvPr/>
        </p:nvSpPr>
        <p:spPr>
          <a:xfrm>
            <a:off x="572770" y="1142136"/>
            <a:ext cx="307941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You can turn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into a python script with the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nbconver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3645F0-FCA9-EC17-2D01-85A48C97852F}"/>
              </a:ext>
            </a:extLst>
          </p:cNvPr>
          <p:cNvSpPr/>
          <p:nvPr/>
        </p:nvSpPr>
        <p:spPr>
          <a:xfrm>
            <a:off x="581427" y="1707103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000" b="1" dirty="0" err="1">
                <a:solidFill>
                  <a:schemeClr val="bg1"/>
                </a:solidFill>
                <a:latin typeface="+mj-lt"/>
              </a:rPr>
              <a:t>nbconvert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  --to  script 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my-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notebook.ipynb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880F4B-A91D-FE5A-518A-55FEAA422267}"/>
              </a:ext>
            </a:extLst>
          </p:cNvPr>
          <p:cNvSpPr/>
          <p:nvPr/>
        </p:nvSpPr>
        <p:spPr>
          <a:xfrm>
            <a:off x="4817151" y="3298475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my-notebook.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16B8F9E4-D58F-93FC-5114-CF2209D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35" y="1118617"/>
            <a:ext cx="1354609" cy="13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 Icon">
            <a:extLst>
              <a:ext uri="{FF2B5EF4-FFF2-40B4-BE49-F238E27FC236}">
                <a16:creationId xmlns:a16="http://schemas.microsoft.com/office/drawing/2014/main" id="{ED17F409-39AF-1223-CF5E-45D0DEE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63" y="1118617"/>
            <a:ext cx="1354608" cy="135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D202953B-D136-3525-2240-8DDD0287BF1B}"/>
              </a:ext>
            </a:extLst>
          </p:cNvPr>
          <p:cNvSpPr txBox="1"/>
          <p:nvPr/>
        </p:nvSpPr>
        <p:spPr>
          <a:xfrm>
            <a:off x="572769" y="3236042"/>
            <a:ext cx="3746091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Then run the python script (note that any blocks with ‘cell magic’ will not convert properly; comment out or remove ‘cell magic’ lines before converting the notebook)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" name="Google Shape;1150;p101">
            <a:extLst>
              <a:ext uri="{FF2B5EF4-FFF2-40B4-BE49-F238E27FC236}">
                <a16:creationId xmlns:a16="http://schemas.microsoft.com/office/drawing/2014/main" id="{1CC7E68F-D6AA-37FA-2CEE-83EB2C63F78F}"/>
              </a:ext>
            </a:extLst>
          </p:cNvPr>
          <p:cNvCxnSpPr>
            <a:cxnSpLocks/>
          </p:cNvCxnSpPr>
          <p:nvPr/>
        </p:nvCxnSpPr>
        <p:spPr>
          <a:xfrm>
            <a:off x="581427" y="2795694"/>
            <a:ext cx="7750975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CE6CE-DACF-0B7E-F6D6-C9A71BB4751B}"/>
              </a:ext>
            </a:extLst>
          </p:cNvPr>
          <p:cNvCxnSpPr>
            <a:cxnSpLocks/>
          </p:cNvCxnSpPr>
          <p:nvPr/>
        </p:nvCxnSpPr>
        <p:spPr>
          <a:xfrm>
            <a:off x="5736634" y="1814139"/>
            <a:ext cx="739915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95DC6C48-34A3-1CC1-7B2A-BD0FCA06DEAE}"/>
              </a:ext>
            </a:extLst>
          </p:cNvPr>
          <p:cNvSpPr txBox="1"/>
          <p:nvPr/>
        </p:nvSpPr>
        <p:spPr>
          <a:xfrm>
            <a:off x="4431547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notebook.</a:t>
            </a:r>
            <a:r>
              <a:rPr lang="en-US" sz="10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ipynb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35AFD177-A344-7A41-9708-692DAACD7699}"/>
              </a:ext>
            </a:extLst>
          </p:cNvPr>
          <p:cNvSpPr txBox="1"/>
          <p:nvPr/>
        </p:nvSpPr>
        <p:spPr>
          <a:xfrm>
            <a:off x="6909625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my-notebook.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</a:t>
            </a:r>
          </a:p>
        </p:txBody>
      </p:sp>
    </p:spTree>
    <p:extLst>
      <p:ext uri="{BB962C8B-B14F-4D97-AF65-F5344CB8AC3E}">
        <p14:creationId xmlns:p14="http://schemas.microsoft.com/office/powerpoint/2010/main" val="135068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19526551-8818-919F-DC86-97EADE783E19}"/>
              </a:ext>
            </a:extLst>
          </p:cNvPr>
          <p:cNvSpPr txBox="1"/>
          <p:nvPr/>
        </p:nvSpPr>
        <p:spPr>
          <a:xfrm>
            <a:off x="4572000" y="1097875"/>
            <a:ext cx="374609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Instead, create multiple copies of the notebook, modify each as needed…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5495F8-C6D1-FB69-B489-EA5A3B3A2F11}"/>
              </a:ext>
            </a:extLst>
          </p:cNvPr>
          <p:cNvSpPr/>
          <p:nvPr/>
        </p:nvSpPr>
        <p:spPr>
          <a:xfrm>
            <a:off x="4572000" y="3339299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my-notebook-1.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F6EADC-8994-C1C4-5882-84D697E881E4}"/>
              </a:ext>
            </a:extLst>
          </p:cNvPr>
          <p:cNvSpPr/>
          <p:nvPr/>
        </p:nvSpPr>
        <p:spPr>
          <a:xfrm>
            <a:off x="4572000" y="3587298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my-notebook-2.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166BF4-8E11-9AF7-8619-C1F7B9AF47E1}"/>
              </a:ext>
            </a:extLst>
          </p:cNvPr>
          <p:cNvSpPr/>
          <p:nvPr/>
        </p:nvSpPr>
        <p:spPr>
          <a:xfrm>
            <a:off x="4572000" y="3835297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my-notebook-3.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379F5-B1AA-4317-69CD-4C066C837806}"/>
              </a:ext>
            </a:extLst>
          </p:cNvPr>
          <p:cNvGrpSpPr/>
          <p:nvPr/>
        </p:nvGrpSpPr>
        <p:grpSpPr>
          <a:xfrm>
            <a:off x="886807" y="1715573"/>
            <a:ext cx="2361313" cy="641415"/>
            <a:chOff x="767164" y="1876420"/>
            <a:chExt cx="2361313" cy="6414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D0C520-FBCD-11D6-3593-C3A9F2B10E33}"/>
                </a:ext>
              </a:extLst>
            </p:cNvPr>
            <p:cNvGrpSpPr/>
            <p:nvPr/>
          </p:nvGrpSpPr>
          <p:grpSpPr>
            <a:xfrm>
              <a:off x="1134167" y="2145425"/>
              <a:ext cx="1836482" cy="372410"/>
              <a:chOff x="6408679" y="3460503"/>
              <a:chExt cx="1836482" cy="372410"/>
            </a:xfrm>
          </p:grpSpPr>
          <p:sp>
            <p:nvSpPr>
              <p:cNvPr id="3" name="Google Shape;898;p88">
                <a:extLst>
                  <a:ext uri="{FF2B5EF4-FFF2-40B4-BE49-F238E27FC236}">
                    <a16:creationId xmlns:a16="http://schemas.microsoft.com/office/drawing/2014/main" id="{F76011CB-0EEA-BF01-7B3F-87C038C85E11}"/>
                  </a:ext>
                </a:extLst>
              </p:cNvPr>
              <p:cNvSpPr txBox="1"/>
              <p:nvPr/>
            </p:nvSpPr>
            <p:spPr>
              <a:xfrm>
                <a:off x="6667453" y="3460503"/>
                <a:ext cx="1577708" cy="372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Modify notebook</a:t>
                </a:r>
              </a:p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Run entire notebook</a:t>
                </a:r>
              </a:p>
            </p:txBody>
          </p:sp>
          <p:pic>
            <p:nvPicPr>
              <p:cNvPr id="4" name="Graphic 3" descr="Arrow: Rotate right with solid fill">
                <a:extLst>
                  <a:ext uri="{FF2B5EF4-FFF2-40B4-BE49-F238E27FC236}">
                    <a16:creationId xmlns:a16="http://schemas.microsoft.com/office/drawing/2014/main" id="{E0FD6BB8-CC1E-4B54-823A-C3A344F49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7807597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5" name="Graphic 4" descr="Arrow: Rotate right with solid fill">
                <a:extLst>
                  <a:ext uri="{FF2B5EF4-FFF2-40B4-BE49-F238E27FC236}">
                    <a16:creationId xmlns:a16="http://schemas.microsoft.com/office/drawing/2014/main" id="{354B1111-672C-CE11-C1F5-51FDE4D6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6408679" y="3480562"/>
                <a:ext cx="280231" cy="280231"/>
              </a:xfrm>
              <a:prstGeom prst="rect">
                <a:avLst/>
              </a:prstGeom>
            </p:spPr>
          </p:pic>
        </p:grp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0C6C0E0B-706A-31D2-AB5B-DC0E37E5E094}"/>
                </a:ext>
              </a:extLst>
            </p:cNvPr>
            <p:cNvSpPr txBox="1"/>
            <p:nvPr/>
          </p:nvSpPr>
          <p:spPr>
            <a:xfrm>
              <a:off x="767164" y="1876420"/>
              <a:ext cx="2361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Training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&amp; hyper-parameter </a:t>
              </a: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tuning</a:t>
              </a:r>
            </a:p>
          </p:txBody>
        </p:sp>
      </p:grp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0BCA1B4D-31A9-0BFA-BFD9-EB9951604D76}"/>
              </a:ext>
            </a:extLst>
          </p:cNvPr>
          <p:cNvSpPr txBox="1"/>
          <p:nvPr/>
        </p:nvSpPr>
        <p:spPr>
          <a:xfrm>
            <a:off x="718530" y="1097875"/>
            <a:ext cx="280982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in your workflow, you modify and run your notebook multiple times….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8EB4E6-6261-7E6A-1CD2-1EBA85963BE0}"/>
              </a:ext>
            </a:extLst>
          </p:cNvPr>
          <p:cNvGrpSpPr/>
          <p:nvPr/>
        </p:nvGrpSpPr>
        <p:grpSpPr>
          <a:xfrm>
            <a:off x="1644219" y="2614879"/>
            <a:ext cx="991845" cy="884464"/>
            <a:chOff x="778360" y="2806740"/>
            <a:chExt cx="991845" cy="884464"/>
          </a:xfrm>
        </p:grpSpPr>
        <p:pic>
          <p:nvPicPr>
            <p:cNvPr id="9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77D50736-01EF-6D7B-83DB-06395D1B6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86" y="2806740"/>
              <a:ext cx="763545" cy="76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A4C62D2E-2E9F-A7FA-3614-A0EA2ADDD314}"/>
                </a:ext>
              </a:extLst>
            </p:cNvPr>
            <p:cNvSpPr txBox="1"/>
            <p:nvPr/>
          </p:nvSpPr>
          <p:spPr>
            <a:xfrm>
              <a:off x="778360" y="3531160"/>
              <a:ext cx="991845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B22E4E-72B3-F04D-4076-93ED2A246CD9}"/>
              </a:ext>
            </a:extLst>
          </p:cNvPr>
          <p:cNvGrpSpPr/>
          <p:nvPr/>
        </p:nvGrpSpPr>
        <p:grpSpPr>
          <a:xfrm>
            <a:off x="6175395" y="1424699"/>
            <a:ext cx="986784" cy="652739"/>
            <a:chOff x="6547809" y="1541073"/>
            <a:chExt cx="986784" cy="652739"/>
          </a:xfrm>
        </p:grpSpPr>
        <p:pic>
          <p:nvPicPr>
            <p:cNvPr id="15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253DB99-E2AA-41BC-32B1-9B67E2A4C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9BDAF923-617E-A74D-E79E-1CD5EC2A114E}"/>
                </a:ext>
              </a:extLst>
            </p:cNvPr>
            <p:cNvSpPr txBox="1"/>
            <p:nvPr/>
          </p:nvSpPr>
          <p:spPr>
            <a:xfrm>
              <a:off x="6547809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my-notebook-2.ipynb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60EBE7-C6BC-6371-51AF-8D2E6F2969B7}"/>
              </a:ext>
            </a:extLst>
          </p:cNvPr>
          <p:cNvGrpSpPr/>
          <p:nvPr/>
        </p:nvGrpSpPr>
        <p:grpSpPr>
          <a:xfrm>
            <a:off x="7104933" y="1942705"/>
            <a:ext cx="986784" cy="652739"/>
            <a:chOff x="6547809" y="2503114"/>
            <a:chExt cx="986784" cy="652739"/>
          </a:xfrm>
        </p:grpSpPr>
        <p:pic>
          <p:nvPicPr>
            <p:cNvPr id="20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AFD59105-8507-EE6C-067B-401BFE11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2503114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898;p88">
              <a:extLst>
                <a:ext uri="{FF2B5EF4-FFF2-40B4-BE49-F238E27FC236}">
                  <a16:creationId xmlns:a16="http://schemas.microsoft.com/office/drawing/2014/main" id="{89BC46F9-564D-C2BE-C218-09478DF4BE18}"/>
                </a:ext>
              </a:extLst>
            </p:cNvPr>
            <p:cNvSpPr txBox="1"/>
            <p:nvPr/>
          </p:nvSpPr>
          <p:spPr>
            <a:xfrm>
              <a:off x="6547809" y="2995809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my-notebook-3.ipynb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19BBBB-3DEA-0136-C9EE-C4F7F0CA7E0A}"/>
              </a:ext>
            </a:extLst>
          </p:cNvPr>
          <p:cNvGrpSpPr/>
          <p:nvPr/>
        </p:nvGrpSpPr>
        <p:grpSpPr>
          <a:xfrm>
            <a:off x="4690399" y="1798580"/>
            <a:ext cx="986784" cy="652739"/>
            <a:chOff x="4618650" y="1541073"/>
            <a:chExt cx="986784" cy="652739"/>
          </a:xfrm>
        </p:grpSpPr>
        <p:pic>
          <p:nvPicPr>
            <p:cNvPr id="23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C9E0C3B-9697-54C2-0752-AA31B55E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025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0984EB45-C091-10DA-E021-CC990F71D461}"/>
                </a:ext>
              </a:extLst>
            </p:cNvPr>
            <p:cNvSpPr txBox="1"/>
            <p:nvPr/>
          </p:nvSpPr>
          <p:spPr>
            <a:xfrm>
              <a:off x="4618650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164C09-965D-868B-8D40-982921C41320}"/>
              </a:ext>
            </a:extLst>
          </p:cNvPr>
          <p:cNvCxnSpPr>
            <a:cxnSpLocks/>
          </p:cNvCxnSpPr>
          <p:nvPr/>
        </p:nvCxnSpPr>
        <p:spPr>
          <a:xfrm flipV="1">
            <a:off x="5584939" y="1770381"/>
            <a:ext cx="575971" cy="28785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3C6503-365A-6758-B827-F2C42CCDEFA0}"/>
              </a:ext>
            </a:extLst>
          </p:cNvPr>
          <p:cNvCxnSpPr>
            <a:cxnSpLocks/>
          </p:cNvCxnSpPr>
          <p:nvPr/>
        </p:nvCxnSpPr>
        <p:spPr>
          <a:xfrm>
            <a:off x="5570454" y="2058232"/>
            <a:ext cx="1561922" cy="19489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406373-C49C-0020-BBF6-94E2977393A1}"/>
              </a:ext>
            </a:extLst>
          </p:cNvPr>
          <p:cNvSpPr txBox="1"/>
          <p:nvPr/>
        </p:nvSpPr>
        <p:spPr>
          <a:xfrm>
            <a:off x="4572000" y="2746124"/>
            <a:ext cx="374609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after converting them to python scripts, submit each to the job scheduler.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5C226441-0734-BB54-9B48-C9CD6AF9F1CB}"/>
              </a:ext>
            </a:extLst>
          </p:cNvPr>
          <p:cNvSpPr/>
          <p:nvPr/>
        </p:nvSpPr>
        <p:spPr>
          <a:xfrm rot="10800000">
            <a:off x="6357738" y="3339298"/>
            <a:ext cx="257684" cy="728369"/>
          </a:xfrm>
          <a:prstGeom prst="leftBrac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F26D45-1539-E00C-0845-BC5782F15CB1}"/>
              </a:ext>
            </a:extLst>
          </p:cNvPr>
          <p:cNvCxnSpPr>
            <a:cxnSpLocks/>
          </p:cNvCxnSpPr>
          <p:nvPr/>
        </p:nvCxnSpPr>
        <p:spPr>
          <a:xfrm>
            <a:off x="6668787" y="3708756"/>
            <a:ext cx="616521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How Run:ai Works">
            <a:extLst>
              <a:ext uri="{FF2B5EF4-FFF2-40B4-BE49-F238E27FC236}">
                <a16:creationId xmlns:a16="http://schemas.microsoft.com/office/drawing/2014/main" id="{2AA9A015-6C1E-C828-1499-EF6645A4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73" y="3366446"/>
            <a:ext cx="657979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107E7414-2E95-55D1-39BF-6E25BE7E5C4D}"/>
              </a:ext>
            </a:extLst>
          </p:cNvPr>
          <p:cNvSpPr txBox="1"/>
          <p:nvPr/>
        </p:nvSpPr>
        <p:spPr>
          <a:xfrm>
            <a:off x="7338673" y="3782276"/>
            <a:ext cx="67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02B4365-124E-BEAF-5FEA-308E5B369C55}"/>
              </a:ext>
            </a:extLst>
          </p:cNvPr>
          <p:cNvSpPr/>
          <p:nvPr/>
        </p:nvSpPr>
        <p:spPr>
          <a:xfrm>
            <a:off x="605669" y="991865"/>
            <a:ext cx="3168798" cy="275886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3E3A62-9E69-AB9A-F965-C54BCCF9CB47}"/>
              </a:ext>
            </a:extLst>
          </p:cNvPr>
          <p:cNvSpPr/>
          <p:nvPr/>
        </p:nvSpPr>
        <p:spPr>
          <a:xfrm>
            <a:off x="4376162" y="991865"/>
            <a:ext cx="4000674" cy="322844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Close with solid fill">
            <a:extLst>
              <a:ext uri="{FF2B5EF4-FFF2-40B4-BE49-F238E27FC236}">
                <a16:creationId xmlns:a16="http://schemas.microsoft.com/office/drawing/2014/main" id="{B8CC1C1F-1669-877E-6C57-A301719FC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428" y="4250508"/>
            <a:ext cx="490027" cy="490027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D9074028-B90F-B362-0920-A3C1C3E08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0031" y="4250508"/>
            <a:ext cx="490027" cy="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CA7770EB-865B-0828-3E9C-F7C7E71D2F3E}"/>
              </a:ext>
            </a:extLst>
          </p:cNvPr>
          <p:cNvSpPr txBox="1"/>
          <p:nvPr/>
        </p:nvSpPr>
        <p:spPr>
          <a:xfrm>
            <a:off x="4799247" y="1059395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…you can create multiple configuration files…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4" descr="PY Icon">
            <a:extLst>
              <a:ext uri="{FF2B5EF4-FFF2-40B4-BE49-F238E27FC236}">
                <a16:creationId xmlns:a16="http://schemas.microsoft.com/office/drawing/2014/main" id="{D36762F4-4B06-A6F6-5E31-D016B95A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81" y="1814990"/>
            <a:ext cx="756760" cy="7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BE98F-FDA6-9992-58D1-1974E75AACE5}"/>
              </a:ext>
            </a:extLst>
          </p:cNvPr>
          <p:cNvSpPr/>
          <p:nvPr/>
        </p:nvSpPr>
        <p:spPr>
          <a:xfrm>
            <a:off x="899862" y="2898999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2D655A8F-3EC4-114C-DA0C-1B4C6C5549B0}"/>
              </a:ext>
            </a:extLst>
          </p:cNvPr>
          <p:cNvSpPr txBox="1"/>
          <p:nvPr/>
        </p:nvSpPr>
        <p:spPr>
          <a:xfrm>
            <a:off x="871115" y="1116120"/>
            <a:ext cx="30732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pass in configuration files (e.g.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yaml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file) to your python scripts…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C8AD5FA3-8CBC-BE31-568B-F44DE777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512" y="2065621"/>
            <a:ext cx="328260" cy="328260"/>
          </a:xfrm>
          <a:prstGeom prst="rect">
            <a:avLst/>
          </a:prstGeom>
        </p:spPr>
      </p:pic>
      <p:pic>
        <p:nvPicPr>
          <p:cNvPr id="2056" name="Picture 8" descr="Yaml file document icon Royalty Free Vector Image">
            <a:extLst>
              <a:ext uri="{FF2B5EF4-FFF2-40B4-BE49-F238E27FC236}">
                <a16:creationId xmlns:a16="http://schemas.microsoft.com/office/drawing/2014/main" id="{87F4D6E5-2688-39E9-FBF3-BD79261FE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2553263" y="1752063"/>
            <a:ext cx="898732" cy="8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B379A95B-D8DF-D97B-36AC-B4E4B3AE6E80}"/>
              </a:ext>
            </a:extLst>
          </p:cNvPr>
          <p:cNvSpPr txBox="1"/>
          <p:nvPr/>
        </p:nvSpPr>
        <p:spPr>
          <a:xfrm>
            <a:off x="1351858" y="2575330"/>
            <a:ext cx="71112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my-script.py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CAD6E2ED-95DE-5EC9-A93C-2848B7F883C9}"/>
              </a:ext>
            </a:extLst>
          </p:cNvPr>
          <p:cNvSpPr txBox="1"/>
          <p:nvPr/>
        </p:nvSpPr>
        <p:spPr>
          <a:xfrm>
            <a:off x="2614303" y="2575330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" name="Picture 8" descr="Yaml file document icon Royalty Free Vector Image">
            <a:extLst>
              <a:ext uri="{FF2B5EF4-FFF2-40B4-BE49-F238E27FC236}">
                <a16:creationId xmlns:a16="http://schemas.microsoft.com/office/drawing/2014/main" id="{FC64FB8C-4546-4FF3-B522-DD548EFC6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5038730" y="152811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FC6DA26F-A9C5-4245-00B2-47A426F2A2A7}"/>
              </a:ext>
            </a:extLst>
          </p:cNvPr>
          <p:cNvSpPr txBox="1"/>
          <p:nvPr/>
        </p:nvSpPr>
        <p:spPr>
          <a:xfrm>
            <a:off x="4920307" y="197854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2" name="Picture 8" descr="Yaml file document icon Royalty Free Vector Image">
            <a:extLst>
              <a:ext uri="{FF2B5EF4-FFF2-40B4-BE49-F238E27FC236}">
                <a16:creationId xmlns:a16="http://schemas.microsoft.com/office/drawing/2014/main" id="{1F2E6793-7BE6-D82B-5A22-B68D446E5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115904" y="124926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32ED5AD2-6666-FCF2-C431-EC2D141237A4}"/>
              </a:ext>
            </a:extLst>
          </p:cNvPr>
          <p:cNvSpPr txBox="1"/>
          <p:nvPr/>
        </p:nvSpPr>
        <p:spPr>
          <a:xfrm>
            <a:off x="5997481" y="169969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my-config-2.yaml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5" name="Picture 8" descr="Yaml file document icon Royalty Free Vector Image">
            <a:extLst>
              <a:ext uri="{FF2B5EF4-FFF2-40B4-BE49-F238E27FC236}">
                <a16:creationId xmlns:a16="http://schemas.microsoft.com/office/drawing/2014/main" id="{1E7C5A0A-0D86-4745-7C16-10BB89E2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837721" y="1737604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D677DFEC-7581-8CA8-39BE-9207F8B6D02D}"/>
              </a:ext>
            </a:extLst>
          </p:cNvPr>
          <p:cNvSpPr txBox="1"/>
          <p:nvPr/>
        </p:nvSpPr>
        <p:spPr>
          <a:xfrm>
            <a:off x="6719298" y="2188034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my-config-3.yaml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424AA-66A1-A155-70FD-BBE40FF1C33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545743" y="1500663"/>
            <a:ext cx="570161" cy="27885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ACEAD3-0C8F-DC75-71D8-B58E35166BF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545743" y="1779513"/>
            <a:ext cx="1291978" cy="20949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898;p88">
            <a:extLst>
              <a:ext uri="{FF2B5EF4-FFF2-40B4-BE49-F238E27FC236}">
                <a16:creationId xmlns:a16="http://schemas.microsoft.com/office/drawing/2014/main" id="{DF520197-7ADE-F834-6962-AE5B4AD163AF}"/>
              </a:ext>
            </a:extLst>
          </p:cNvPr>
          <p:cNvSpPr txBox="1"/>
          <p:nvPr/>
        </p:nvSpPr>
        <p:spPr>
          <a:xfrm>
            <a:off x="4799247" y="2488397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submit each configuration to the job scheduler.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088108-7CCD-80AF-7189-78ECE50CAA96}"/>
              </a:ext>
            </a:extLst>
          </p:cNvPr>
          <p:cNvSpPr/>
          <p:nvPr/>
        </p:nvSpPr>
        <p:spPr>
          <a:xfrm>
            <a:off x="4810997" y="28738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2FDDDA0-B54A-664A-A4A9-812688CC3B2A}"/>
              </a:ext>
            </a:extLst>
          </p:cNvPr>
          <p:cNvSpPr/>
          <p:nvPr/>
        </p:nvSpPr>
        <p:spPr>
          <a:xfrm>
            <a:off x="4810997" y="31160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my-config-2.yaml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0DE95F8-1655-C578-B46B-01342F5C2FD4}"/>
              </a:ext>
            </a:extLst>
          </p:cNvPr>
          <p:cNvSpPr/>
          <p:nvPr/>
        </p:nvSpPr>
        <p:spPr>
          <a:xfrm>
            <a:off x="4810997" y="33582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my-config-3.yaml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9D2D43A0-383E-6DE0-17DF-A5153E9DEE42}"/>
              </a:ext>
            </a:extLst>
          </p:cNvPr>
          <p:cNvSpPr/>
          <p:nvPr/>
        </p:nvSpPr>
        <p:spPr>
          <a:xfrm rot="10800000">
            <a:off x="7548239" y="2873863"/>
            <a:ext cx="257684" cy="728369"/>
          </a:xfrm>
          <a:prstGeom prst="leftBrac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0" descr="How Run:ai Works">
            <a:extLst>
              <a:ext uri="{FF2B5EF4-FFF2-40B4-BE49-F238E27FC236}">
                <a16:creationId xmlns:a16="http://schemas.microsoft.com/office/drawing/2014/main" id="{27C84A17-C487-6D4A-D253-0A6B5FD9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4" y="3862506"/>
            <a:ext cx="657979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6618DE41-4CD0-E8F7-275E-8E510888A647}"/>
              </a:ext>
            </a:extLst>
          </p:cNvPr>
          <p:cNvSpPr txBox="1"/>
          <p:nvPr/>
        </p:nvSpPr>
        <p:spPr>
          <a:xfrm>
            <a:off x="6177194" y="4278336"/>
            <a:ext cx="67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62207589-B473-7F20-895F-770A0FD6218D}"/>
              </a:ext>
            </a:extLst>
          </p:cNvPr>
          <p:cNvCxnSpPr>
            <a:cxnSpLocks/>
            <a:stCxn id="45" idx="1"/>
            <a:endCxn id="47" idx="3"/>
          </p:cNvCxnSpPr>
          <p:nvPr/>
        </p:nvCxnSpPr>
        <p:spPr>
          <a:xfrm flipH="1">
            <a:off x="6835173" y="3238047"/>
            <a:ext cx="970750" cy="846058"/>
          </a:xfrm>
          <a:prstGeom prst="curvedConnector3">
            <a:avLst>
              <a:gd name="adj1" fmla="val -23549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8A0AC88-DA3C-24F4-EEB8-DE298B3071E7}"/>
              </a:ext>
            </a:extLst>
          </p:cNvPr>
          <p:cNvSpPr/>
          <p:nvPr/>
        </p:nvSpPr>
        <p:spPr>
          <a:xfrm>
            <a:off x="546476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A5D2443-2D0E-DD31-D2F4-36696CA4C811}"/>
              </a:ext>
            </a:extLst>
          </p:cNvPr>
          <p:cNvSpPr/>
          <p:nvPr/>
        </p:nvSpPr>
        <p:spPr>
          <a:xfrm>
            <a:off x="4490401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7DB972-8928-BC43-A681-67A25C839580}"/>
              </a:ext>
            </a:extLst>
          </p:cNvPr>
          <p:cNvSpPr/>
          <p:nvPr/>
        </p:nvSpPr>
        <p:spPr>
          <a:xfrm>
            <a:off x="4490401" y="2488397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346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Who is this for?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4572000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it for?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842F59C5-B4F4-DF81-D778-7008B8ADCBDA}"/>
              </a:ext>
            </a:extLst>
          </p:cNvPr>
          <p:cNvSpPr txBox="1"/>
          <p:nvPr/>
        </p:nvSpPr>
        <p:spPr>
          <a:xfrm>
            <a:off x="572771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 Scientist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/Researchers who are now using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1B24B2A-0CA1-69A5-E5E5-F3DEF070BCF6}"/>
              </a:ext>
            </a:extLst>
          </p:cNvPr>
          <p:cNvSpPr txBox="1"/>
          <p:nvPr/>
        </p:nvSpPr>
        <p:spPr>
          <a:xfrm>
            <a:off x="4572000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Inform on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best practices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 descr="Data scientist - Free technology icons">
            <a:extLst>
              <a:ext uri="{FF2B5EF4-FFF2-40B4-BE49-F238E27FC236}">
                <a16:creationId xmlns:a16="http://schemas.microsoft.com/office/drawing/2014/main" id="{4841BC46-5D9C-9AD4-7186-F5077880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1" y="1804251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cientist - Free professions and jobs icons">
            <a:extLst>
              <a:ext uri="{FF2B5EF4-FFF2-40B4-BE49-F238E27FC236}">
                <a16:creationId xmlns:a16="http://schemas.microsoft.com/office/drawing/2014/main" id="{08244A9F-B897-2A96-F192-DB142130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46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practice - Free marketing icons">
            <a:extLst>
              <a:ext uri="{FF2B5EF4-FFF2-40B4-BE49-F238E27FC236}">
                <a16:creationId xmlns:a16="http://schemas.microsoft.com/office/drawing/2014/main" id="{1E1E664B-E901-D2C0-2FE4-84376E31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23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Run:ai Works">
            <a:extLst>
              <a:ext uri="{FF2B5EF4-FFF2-40B4-BE49-F238E27FC236}">
                <a16:creationId xmlns:a16="http://schemas.microsoft.com/office/drawing/2014/main" id="{C1BAF5A8-3055-A892-E53A-95B739FB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02" y="2004540"/>
            <a:ext cx="1272005" cy="8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What is often done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82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32FAA574-D3BB-06D9-AA7A-3B41544A8335}"/>
              </a:ext>
            </a:extLst>
          </p:cNvPr>
          <p:cNvSpPr/>
          <p:nvPr/>
        </p:nvSpPr>
        <p:spPr>
          <a:xfrm rot="16200000">
            <a:off x="4253212" y="2302636"/>
            <a:ext cx="257684" cy="2645009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EEB9721-FA94-2DBB-DCCE-1FCB7B3B1D06}"/>
              </a:ext>
            </a:extLst>
          </p:cNvPr>
          <p:cNvSpPr/>
          <p:nvPr/>
        </p:nvSpPr>
        <p:spPr>
          <a:xfrm rot="16200000">
            <a:off x="6915839" y="2320137"/>
            <a:ext cx="257684" cy="2615257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1" y="1802177"/>
            <a:ext cx="5339708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C5C20DA-3791-AD05-247A-D516678BD0BF}"/>
              </a:ext>
            </a:extLst>
          </p:cNvPr>
          <p:cNvGrpSpPr/>
          <p:nvPr/>
        </p:nvGrpSpPr>
        <p:grpSpPr>
          <a:xfrm>
            <a:off x="3027501" y="2776175"/>
            <a:ext cx="2663307" cy="348117"/>
            <a:chOff x="2387282" y="2689922"/>
            <a:chExt cx="1108463" cy="348117"/>
          </a:xfrm>
        </p:grpSpPr>
        <p:sp>
          <p:nvSpPr>
            <p:cNvPr id="2055" name="Google Shape;898;p88">
              <a:extLst>
                <a:ext uri="{FF2B5EF4-FFF2-40B4-BE49-F238E27FC236}">
                  <a16:creationId xmlns:a16="http://schemas.microsoft.com/office/drawing/2014/main" id="{1C11B230-87DD-B46F-1299-15A364DE04FD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+mj-lt"/>
                  <a:ea typeface="Montserrat"/>
                  <a:cs typeface="+mj-lt"/>
                  <a:sym typeface="Montserrat"/>
                </a:rPr>
                <a:t>Analysis</a:t>
              </a:r>
            </a:p>
          </p:txBody>
        </p:sp>
        <p:sp>
          <p:nvSpPr>
            <p:cNvPr id="2056" name="Rectangle: Rounded Corners 2055">
              <a:extLst>
                <a:ext uri="{FF2B5EF4-FFF2-40B4-BE49-F238E27FC236}">
                  <a16:creationId xmlns:a16="http://schemas.microsoft.com/office/drawing/2014/main" id="{538B893C-CC67-52D0-5653-8A463091D16B}"/>
                </a:ext>
              </a:extLst>
            </p:cNvPr>
            <p:cNvSpPr/>
            <p:nvPr/>
          </p:nvSpPr>
          <p:spPr>
            <a:xfrm>
              <a:off x="2387282" y="2689922"/>
              <a:ext cx="1108463" cy="348117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B077F9CA-54A1-3D35-C5D2-3CBB56E8CC47}"/>
              </a:ext>
            </a:extLst>
          </p:cNvPr>
          <p:cNvGrpSpPr/>
          <p:nvPr/>
        </p:nvGrpSpPr>
        <p:grpSpPr>
          <a:xfrm>
            <a:off x="5713840" y="2776175"/>
            <a:ext cx="2663306" cy="348117"/>
            <a:chOff x="2387282" y="2689922"/>
            <a:chExt cx="1118049" cy="348117"/>
          </a:xfrm>
        </p:grpSpPr>
        <p:sp>
          <p:nvSpPr>
            <p:cNvPr id="2061" name="Google Shape;898;p88">
              <a:extLst>
                <a:ext uri="{FF2B5EF4-FFF2-40B4-BE49-F238E27FC236}">
                  <a16:creationId xmlns:a16="http://schemas.microsoft.com/office/drawing/2014/main" id="{F3119E6B-AEF6-0E7C-622E-233A8D7EF656}"/>
                </a:ext>
              </a:extLst>
            </p:cNvPr>
            <p:cNvSpPr txBox="1"/>
            <p:nvPr/>
          </p:nvSpPr>
          <p:spPr>
            <a:xfrm>
              <a:off x="2477574" y="2759738"/>
              <a:ext cx="946584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&amp; tuning</a:t>
              </a:r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DB874543-122F-C4D9-21A6-81B7D1DDC58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23CDD88-F9EC-901D-93A6-1B8DC8F098C4}"/>
              </a:ext>
            </a:extLst>
          </p:cNvPr>
          <p:cNvGrpSpPr/>
          <p:nvPr/>
        </p:nvGrpSpPr>
        <p:grpSpPr>
          <a:xfrm>
            <a:off x="3610460" y="4080838"/>
            <a:ext cx="1836482" cy="372410"/>
            <a:chOff x="2347937" y="3404733"/>
            <a:chExt cx="1836482" cy="372410"/>
          </a:xfrm>
        </p:grpSpPr>
        <p:sp>
          <p:nvSpPr>
            <p:cNvPr id="2067" name="Google Shape;898;p88">
              <a:extLst>
                <a:ext uri="{FF2B5EF4-FFF2-40B4-BE49-F238E27FC236}">
                  <a16:creationId xmlns:a16="http://schemas.microsoft.com/office/drawing/2014/main" id="{3ED83EAC-D5A9-8DEC-DEA1-B756685341C2}"/>
                </a:ext>
              </a:extLst>
            </p:cNvPr>
            <p:cNvSpPr txBox="1"/>
            <p:nvPr/>
          </p:nvSpPr>
          <p:spPr>
            <a:xfrm>
              <a:off x="2606711" y="340473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code blocks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Test code blocks</a:t>
              </a:r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C6168B91-54DB-EBA4-72F8-EEF90E828540}"/>
                </a:ext>
              </a:extLst>
            </p:cNvPr>
            <p:cNvGrpSpPr/>
            <p:nvPr/>
          </p:nvGrpSpPr>
          <p:grpSpPr>
            <a:xfrm>
              <a:off x="2347937" y="3424792"/>
              <a:ext cx="1539034" cy="339035"/>
              <a:chOff x="2756201" y="3480562"/>
              <a:chExt cx="1539034" cy="339035"/>
            </a:xfrm>
          </p:grpSpPr>
          <p:pic>
            <p:nvPicPr>
              <p:cNvPr id="2069" name="Graphic 2068" descr="Arrow: Rotate right with solid fill">
                <a:extLst>
                  <a:ext uri="{FF2B5EF4-FFF2-40B4-BE49-F238E27FC236}">
                    <a16:creationId xmlns:a16="http://schemas.microsoft.com/office/drawing/2014/main" id="{3F349E46-6876-1916-FF85-84CFE72A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4015004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2070" name="Graphic 2069" descr="Arrow: Rotate right with solid fill">
                <a:extLst>
                  <a:ext uri="{FF2B5EF4-FFF2-40B4-BE49-F238E27FC236}">
                    <a16:creationId xmlns:a16="http://schemas.microsoft.com/office/drawing/2014/main" id="{C463E71A-FE8F-D907-BFBE-76288552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2756201" y="3480562"/>
                <a:ext cx="280231" cy="280231"/>
              </a:xfrm>
              <a:prstGeom prst="rect">
                <a:avLst/>
              </a:prstGeom>
            </p:spPr>
          </p:pic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5A6A696-F71A-18C1-6220-B7AC305709F3}"/>
              </a:ext>
            </a:extLst>
          </p:cNvPr>
          <p:cNvGrpSpPr/>
          <p:nvPr/>
        </p:nvGrpSpPr>
        <p:grpSpPr>
          <a:xfrm>
            <a:off x="6295928" y="4080838"/>
            <a:ext cx="1836482" cy="372410"/>
            <a:chOff x="6408679" y="3460503"/>
            <a:chExt cx="1836482" cy="372410"/>
          </a:xfrm>
        </p:grpSpPr>
        <p:sp>
          <p:nvSpPr>
            <p:cNvPr id="2077" name="Google Shape;898;p88">
              <a:extLst>
                <a:ext uri="{FF2B5EF4-FFF2-40B4-BE49-F238E27FC236}">
                  <a16:creationId xmlns:a16="http://schemas.microsoft.com/office/drawing/2014/main" id="{991B4467-84F1-09B3-DB42-7D0090C01313}"/>
                </a:ext>
              </a:extLst>
            </p:cNvPr>
            <p:cNvSpPr txBox="1"/>
            <p:nvPr/>
          </p:nvSpPr>
          <p:spPr>
            <a:xfrm>
              <a:off x="6667453" y="346050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notebook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Run entire notebook</a:t>
              </a:r>
            </a:p>
          </p:txBody>
        </p:sp>
        <p:pic>
          <p:nvPicPr>
            <p:cNvPr id="2078" name="Graphic 2077" descr="Arrow: Rotate right with solid fill">
              <a:extLst>
                <a:ext uri="{FF2B5EF4-FFF2-40B4-BE49-F238E27FC236}">
                  <a16:creationId xmlns:a16="http://schemas.microsoft.com/office/drawing/2014/main" id="{E8B040C7-90E2-D96E-8B96-C075B89B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807597" y="3539366"/>
              <a:ext cx="280231" cy="280231"/>
            </a:xfrm>
            <a:prstGeom prst="rect">
              <a:avLst/>
            </a:prstGeom>
          </p:spPr>
        </p:pic>
        <p:pic>
          <p:nvPicPr>
            <p:cNvPr id="2079" name="Graphic 2078" descr="Arrow: Rotate right with solid fill">
              <a:extLst>
                <a:ext uri="{FF2B5EF4-FFF2-40B4-BE49-F238E27FC236}">
                  <a16:creationId xmlns:a16="http://schemas.microsoft.com/office/drawing/2014/main" id="{70A52B8C-9A32-ADA9-3C66-3D9601FB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408679" y="3480562"/>
              <a:ext cx="280231" cy="280231"/>
            </a:xfrm>
            <a:prstGeom prst="rect">
              <a:avLst/>
            </a:prstGeom>
          </p:spPr>
        </p:pic>
      </p:grpSp>
      <p:sp>
        <p:nvSpPr>
          <p:cNvPr id="2085" name="Google Shape;898;p88">
            <a:extLst>
              <a:ext uri="{FF2B5EF4-FFF2-40B4-BE49-F238E27FC236}">
                <a16:creationId xmlns:a16="http://schemas.microsoft.com/office/drawing/2014/main" id="{472C9185-6CEE-39BB-E373-67E67D4BB9BE}"/>
              </a:ext>
            </a:extLst>
          </p:cNvPr>
          <p:cNvSpPr txBox="1"/>
          <p:nvPr/>
        </p:nvSpPr>
        <p:spPr>
          <a:xfrm>
            <a:off x="3439573" y="3811833"/>
            <a:ext cx="19758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Perform exploratory </a:t>
            </a:r>
            <a:r>
              <a:rPr lang="en-US" sz="1200" dirty="0">
                <a:solidFill>
                  <a:schemeClr val="accent3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sp>
        <p:nvSpPr>
          <p:cNvPr id="2087" name="Google Shape;898;p88">
            <a:extLst>
              <a:ext uri="{FF2B5EF4-FFF2-40B4-BE49-F238E27FC236}">
                <a16:creationId xmlns:a16="http://schemas.microsoft.com/office/drawing/2014/main" id="{D42C5A48-4CA4-F8FB-93ED-350762AF3780}"/>
              </a:ext>
            </a:extLst>
          </p:cNvPr>
          <p:cNvSpPr txBox="1"/>
          <p:nvPr/>
        </p:nvSpPr>
        <p:spPr>
          <a:xfrm>
            <a:off x="5928925" y="3811833"/>
            <a:ext cx="23613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&amp; hyper-parameter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1" y="2315685"/>
            <a:ext cx="5339708" cy="348117"/>
            <a:chOff x="3027501" y="2315685"/>
            <a:chExt cx="5339708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4688966" y="2396959"/>
              <a:ext cx="201677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5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32FAA574-D3BB-06D9-AA7A-3B41544A8335}"/>
              </a:ext>
            </a:extLst>
          </p:cNvPr>
          <p:cNvSpPr/>
          <p:nvPr/>
        </p:nvSpPr>
        <p:spPr>
          <a:xfrm rot="16200000">
            <a:off x="4253212" y="2302636"/>
            <a:ext cx="257684" cy="2645009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EEB9721-FA94-2DBB-DCCE-1FCB7B3B1D06}"/>
              </a:ext>
            </a:extLst>
          </p:cNvPr>
          <p:cNvSpPr/>
          <p:nvPr/>
        </p:nvSpPr>
        <p:spPr>
          <a:xfrm rot="16200000">
            <a:off x="6915839" y="2320137"/>
            <a:ext cx="257684" cy="2615257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1" y="1802177"/>
            <a:ext cx="5339708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C5C20DA-3791-AD05-247A-D516678BD0BF}"/>
              </a:ext>
            </a:extLst>
          </p:cNvPr>
          <p:cNvGrpSpPr/>
          <p:nvPr/>
        </p:nvGrpSpPr>
        <p:grpSpPr>
          <a:xfrm>
            <a:off x="3027501" y="2776175"/>
            <a:ext cx="2663307" cy="348117"/>
            <a:chOff x="2387282" y="2689922"/>
            <a:chExt cx="1108463" cy="348117"/>
          </a:xfrm>
        </p:grpSpPr>
        <p:sp>
          <p:nvSpPr>
            <p:cNvPr id="2055" name="Google Shape;898;p88">
              <a:extLst>
                <a:ext uri="{FF2B5EF4-FFF2-40B4-BE49-F238E27FC236}">
                  <a16:creationId xmlns:a16="http://schemas.microsoft.com/office/drawing/2014/main" id="{1C11B230-87DD-B46F-1299-15A364DE04FD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+mj-lt"/>
                  <a:ea typeface="Montserrat"/>
                  <a:cs typeface="+mj-lt"/>
                  <a:sym typeface="Montserrat"/>
                </a:rPr>
                <a:t>Analysis</a:t>
              </a:r>
            </a:p>
          </p:txBody>
        </p:sp>
        <p:sp>
          <p:nvSpPr>
            <p:cNvPr id="2056" name="Rectangle: Rounded Corners 2055">
              <a:extLst>
                <a:ext uri="{FF2B5EF4-FFF2-40B4-BE49-F238E27FC236}">
                  <a16:creationId xmlns:a16="http://schemas.microsoft.com/office/drawing/2014/main" id="{538B893C-CC67-52D0-5653-8A463091D16B}"/>
                </a:ext>
              </a:extLst>
            </p:cNvPr>
            <p:cNvSpPr/>
            <p:nvPr/>
          </p:nvSpPr>
          <p:spPr>
            <a:xfrm>
              <a:off x="2387282" y="2689922"/>
              <a:ext cx="1108463" cy="348117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B077F9CA-54A1-3D35-C5D2-3CBB56E8CC47}"/>
              </a:ext>
            </a:extLst>
          </p:cNvPr>
          <p:cNvGrpSpPr/>
          <p:nvPr/>
        </p:nvGrpSpPr>
        <p:grpSpPr>
          <a:xfrm>
            <a:off x="5713840" y="2776175"/>
            <a:ext cx="2663306" cy="348117"/>
            <a:chOff x="2387282" y="2689922"/>
            <a:chExt cx="1118049" cy="348117"/>
          </a:xfrm>
        </p:grpSpPr>
        <p:sp>
          <p:nvSpPr>
            <p:cNvPr id="2061" name="Google Shape;898;p88">
              <a:extLst>
                <a:ext uri="{FF2B5EF4-FFF2-40B4-BE49-F238E27FC236}">
                  <a16:creationId xmlns:a16="http://schemas.microsoft.com/office/drawing/2014/main" id="{F3119E6B-AEF6-0E7C-622E-233A8D7EF656}"/>
                </a:ext>
              </a:extLst>
            </p:cNvPr>
            <p:cNvSpPr txBox="1"/>
            <p:nvPr/>
          </p:nvSpPr>
          <p:spPr>
            <a:xfrm>
              <a:off x="2477574" y="2759738"/>
              <a:ext cx="946584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&amp; tuning</a:t>
              </a:r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DB874543-122F-C4D9-21A6-81B7D1DDC58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23CDD88-F9EC-901D-93A6-1B8DC8F098C4}"/>
              </a:ext>
            </a:extLst>
          </p:cNvPr>
          <p:cNvGrpSpPr/>
          <p:nvPr/>
        </p:nvGrpSpPr>
        <p:grpSpPr>
          <a:xfrm>
            <a:off x="3610460" y="4080838"/>
            <a:ext cx="1836482" cy="372410"/>
            <a:chOff x="2347937" y="3404733"/>
            <a:chExt cx="1836482" cy="372410"/>
          </a:xfrm>
        </p:grpSpPr>
        <p:sp>
          <p:nvSpPr>
            <p:cNvPr id="2067" name="Google Shape;898;p88">
              <a:extLst>
                <a:ext uri="{FF2B5EF4-FFF2-40B4-BE49-F238E27FC236}">
                  <a16:creationId xmlns:a16="http://schemas.microsoft.com/office/drawing/2014/main" id="{3ED83EAC-D5A9-8DEC-DEA1-B756685341C2}"/>
                </a:ext>
              </a:extLst>
            </p:cNvPr>
            <p:cNvSpPr txBox="1"/>
            <p:nvPr/>
          </p:nvSpPr>
          <p:spPr>
            <a:xfrm>
              <a:off x="2606711" y="340473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code blocks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Test code blocks</a:t>
              </a:r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C6168B91-54DB-EBA4-72F8-EEF90E828540}"/>
                </a:ext>
              </a:extLst>
            </p:cNvPr>
            <p:cNvGrpSpPr/>
            <p:nvPr/>
          </p:nvGrpSpPr>
          <p:grpSpPr>
            <a:xfrm>
              <a:off x="2347937" y="3424792"/>
              <a:ext cx="1539034" cy="339035"/>
              <a:chOff x="2756201" y="3480562"/>
              <a:chExt cx="1539034" cy="339035"/>
            </a:xfrm>
          </p:grpSpPr>
          <p:pic>
            <p:nvPicPr>
              <p:cNvPr id="2069" name="Graphic 2068" descr="Arrow: Rotate right with solid fill">
                <a:extLst>
                  <a:ext uri="{FF2B5EF4-FFF2-40B4-BE49-F238E27FC236}">
                    <a16:creationId xmlns:a16="http://schemas.microsoft.com/office/drawing/2014/main" id="{3F349E46-6876-1916-FF85-84CFE72A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4015004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2070" name="Graphic 2069" descr="Arrow: Rotate right with solid fill">
                <a:extLst>
                  <a:ext uri="{FF2B5EF4-FFF2-40B4-BE49-F238E27FC236}">
                    <a16:creationId xmlns:a16="http://schemas.microsoft.com/office/drawing/2014/main" id="{C463E71A-FE8F-D907-BFBE-76288552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2756201" y="3480562"/>
                <a:ext cx="280231" cy="280231"/>
              </a:xfrm>
              <a:prstGeom prst="rect">
                <a:avLst/>
              </a:prstGeom>
            </p:spPr>
          </p:pic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5A6A696-F71A-18C1-6220-B7AC305709F3}"/>
              </a:ext>
            </a:extLst>
          </p:cNvPr>
          <p:cNvGrpSpPr/>
          <p:nvPr/>
        </p:nvGrpSpPr>
        <p:grpSpPr>
          <a:xfrm>
            <a:off x="6295928" y="4080838"/>
            <a:ext cx="1836482" cy="372410"/>
            <a:chOff x="6408679" y="3460503"/>
            <a:chExt cx="1836482" cy="372410"/>
          </a:xfrm>
        </p:grpSpPr>
        <p:sp>
          <p:nvSpPr>
            <p:cNvPr id="2077" name="Google Shape;898;p88">
              <a:extLst>
                <a:ext uri="{FF2B5EF4-FFF2-40B4-BE49-F238E27FC236}">
                  <a16:creationId xmlns:a16="http://schemas.microsoft.com/office/drawing/2014/main" id="{991B4467-84F1-09B3-DB42-7D0090C01313}"/>
                </a:ext>
              </a:extLst>
            </p:cNvPr>
            <p:cNvSpPr txBox="1"/>
            <p:nvPr/>
          </p:nvSpPr>
          <p:spPr>
            <a:xfrm>
              <a:off x="6667453" y="346050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notebook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Run entire notebook</a:t>
              </a:r>
            </a:p>
          </p:txBody>
        </p:sp>
        <p:pic>
          <p:nvPicPr>
            <p:cNvPr id="2078" name="Graphic 2077" descr="Arrow: Rotate right with solid fill">
              <a:extLst>
                <a:ext uri="{FF2B5EF4-FFF2-40B4-BE49-F238E27FC236}">
                  <a16:creationId xmlns:a16="http://schemas.microsoft.com/office/drawing/2014/main" id="{E8B040C7-90E2-D96E-8B96-C075B89B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807597" y="3539366"/>
              <a:ext cx="280231" cy="280231"/>
            </a:xfrm>
            <a:prstGeom prst="rect">
              <a:avLst/>
            </a:prstGeom>
          </p:spPr>
        </p:pic>
        <p:pic>
          <p:nvPicPr>
            <p:cNvPr id="2079" name="Graphic 2078" descr="Arrow: Rotate right with solid fill">
              <a:extLst>
                <a:ext uri="{FF2B5EF4-FFF2-40B4-BE49-F238E27FC236}">
                  <a16:creationId xmlns:a16="http://schemas.microsoft.com/office/drawing/2014/main" id="{70A52B8C-9A32-ADA9-3C66-3D9601FB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408679" y="3480562"/>
              <a:ext cx="280231" cy="280231"/>
            </a:xfrm>
            <a:prstGeom prst="rect">
              <a:avLst/>
            </a:prstGeom>
          </p:spPr>
        </p:pic>
      </p:grpSp>
      <p:sp>
        <p:nvSpPr>
          <p:cNvPr id="2085" name="Google Shape;898;p88">
            <a:extLst>
              <a:ext uri="{FF2B5EF4-FFF2-40B4-BE49-F238E27FC236}">
                <a16:creationId xmlns:a16="http://schemas.microsoft.com/office/drawing/2014/main" id="{472C9185-6CEE-39BB-E373-67E67D4BB9BE}"/>
              </a:ext>
            </a:extLst>
          </p:cNvPr>
          <p:cNvSpPr txBox="1"/>
          <p:nvPr/>
        </p:nvSpPr>
        <p:spPr>
          <a:xfrm>
            <a:off x="3439573" y="3811833"/>
            <a:ext cx="19758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Perform exploratory </a:t>
            </a:r>
            <a:r>
              <a:rPr lang="en-US" sz="1200" dirty="0">
                <a:solidFill>
                  <a:schemeClr val="accent3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sp>
        <p:nvSpPr>
          <p:cNvPr id="2087" name="Google Shape;898;p88">
            <a:extLst>
              <a:ext uri="{FF2B5EF4-FFF2-40B4-BE49-F238E27FC236}">
                <a16:creationId xmlns:a16="http://schemas.microsoft.com/office/drawing/2014/main" id="{D42C5A48-4CA4-F8FB-93ED-350762AF3780}"/>
              </a:ext>
            </a:extLst>
          </p:cNvPr>
          <p:cNvSpPr txBox="1"/>
          <p:nvPr/>
        </p:nvSpPr>
        <p:spPr>
          <a:xfrm>
            <a:off x="5928925" y="3811833"/>
            <a:ext cx="23613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&amp; hyper-parameter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1" y="2315685"/>
            <a:ext cx="5339708" cy="348117"/>
            <a:chOff x="3027501" y="2315685"/>
            <a:chExt cx="5339708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4688966" y="2396959"/>
              <a:ext cx="201677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pic>
        <p:nvPicPr>
          <p:cNvPr id="7" name="Graphic 6" descr="Close outline">
            <a:extLst>
              <a:ext uri="{FF2B5EF4-FFF2-40B4-BE49-F238E27FC236}">
                <a16:creationId xmlns:a16="http://schemas.microsoft.com/office/drawing/2014/main" id="{FC28A038-8339-C867-C2E8-E5D77A5C6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6203" y="811203"/>
            <a:ext cx="4305902" cy="43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Why not to do it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17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4DA180D1-EAA1-58CF-E54D-DA96B728CC14}"/>
              </a:ext>
            </a:extLst>
          </p:cNvPr>
          <p:cNvGrpSpPr/>
          <p:nvPr/>
        </p:nvGrpSpPr>
        <p:grpSpPr>
          <a:xfrm>
            <a:off x="6273604" y="1760349"/>
            <a:ext cx="2137546" cy="2242228"/>
            <a:chOff x="6273604" y="1760349"/>
            <a:chExt cx="2137546" cy="2242228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93924A5D-08FA-4FF4-3963-934434087F1F}"/>
                </a:ext>
              </a:extLst>
            </p:cNvPr>
            <p:cNvSpPr txBox="1"/>
            <p:nvPr/>
          </p:nvSpPr>
          <p:spPr>
            <a:xfrm>
              <a:off x="6273604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Ideal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3EDF8-57F2-195E-7481-777CEEEAC969}"/>
                </a:ext>
              </a:extLst>
            </p:cNvPr>
            <p:cNvGrpSpPr/>
            <p:nvPr/>
          </p:nvGrpSpPr>
          <p:grpSpPr>
            <a:xfrm>
              <a:off x="6415297" y="2352879"/>
              <a:ext cx="1995853" cy="319325"/>
              <a:chOff x="662943" y="2284916"/>
              <a:chExt cx="2024060" cy="404121"/>
            </a:xfrm>
          </p:grpSpPr>
          <p:sp>
            <p:nvSpPr>
              <p:cNvPr id="2051" name="Google Shape;898;p88">
                <a:extLst>
                  <a:ext uri="{FF2B5EF4-FFF2-40B4-BE49-F238E27FC236}">
                    <a16:creationId xmlns:a16="http://schemas.microsoft.com/office/drawing/2014/main" id="{2E5F0A5D-6C8E-D3B4-8B1B-A38306F05074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2052" name="Group 2051">
                <a:extLst>
                  <a:ext uri="{FF2B5EF4-FFF2-40B4-BE49-F238E27FC236}">
                    <a16:creationId xmlns:a16="http://schemas.microsoft.com/office/drawing/2014/main" id="{9E6DFCE3-2980-A5DA-16F4-8C144528D2FE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412C450-FA6C-F3E9-4B37-20881128CFBE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57" name="Google Shape;1486;p114">
                  <a:extLst>
                    <a:ext uri="{FF2B5EF4-FFF2-40B4-BE49-F238E27FC236}">
                      <a16:creationId xmlns:a16="http://schemas.microsoft.com/office/drawing/2014/main" id="{C1096F51-9BA8-8D3E-03F3-A616723A7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1487;p114">
                  <a:extLst>
                    <a:ext uri="{FF2B5EF4-FFF2-40B4-BE49-F238E27FC236}">
                      <a16:creationId xmlns:a16="http://schemas.microsoft.com/office/drawing/2014/main" id="{E02F7261-BABF-2403-714E-088B667085BD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1487;p114">
                  <a:extLst>
                    <a:ext uri="{FF2B5EF4-FFF2-40B4-BE49-F238E27FC236}">
                      <a16:creationId xmlns:a16="http://schemas.microsoft.com/office/drawing/2014/main" id="{DFAB33FB-A384-F558-9501-19E85777F92E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E97E1-66D0-75EC-D361-86483ECBDAF3}"/>
                </a:ext>
              </a:extLst>
            </p:cNvPr>
            <p:cNvGrpSpPr/>
            <p:nvPr/>
          </p:nvGrpSpPr>
          <p:grpSpPr>
            <a:xfrm>
              <a:off x="6415297" y="2012088"/>
              <a:ext cx="1995853" cy="332911"/>
              <a:chOff x="662943" y="1623280"/>
              <a:chExt cx="2024060" cy="421315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1D886F1-2EA7-73EE-71FE-D447EB6EE8A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202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116BE-07F5-3032-D4F4-1B8AC359CD7E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D71000C-1A58-B352-2C95-74078FA3C351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Google Shape;1486;p114">
                  <a:extLst>
                    <a:ext uri="{FF2B5EF4-FFF2-40B4-BE49-F238E27FC236}">
                      <a16:creationId xmlns:a16="http://schemas.microsoft.com/office/drawing/2014/main" id="{FB4659F6-97E8-A8AB-0F08-0D38EF5F4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487;p114">
                  <a:extLst>
                    <a:ext uri="{FF2B5EF4-FFF2-40B4-BE49-F238E27FC236}">
                      <a16:creationId xmlns:a16="http://schemas.microsoft.com/office/drawing/2014/main" id="{1AA3DEF7-2DA8-D40F-3502-3BE7DA735C5D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487;p114">
                  <a:extLst>
                    <a:ext uri="{FF2B5EF4-FFF2-40B4-BE49-F238E27FC236}">
                      <a16:creationId xmlns:a16="http://schemas.microsoft.com/office/drawing/2014/main" id="{61E4480E-F171-74E7-CF75-68BA5690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2B1217-3710-6FEC-AD18-885376E26333}"/>
                </a:ext>
              </a:extLst>
            </p:cNvPr>
            <p:cNvGrpSpPr/>
            <p:nvPr/>
          </p:nvGrpSpPr>
          <p:grpSpPr>
            <a:xfrm>
              <a:off x="6416864" y="2666921"/>
              <a:ext cx="1994286" cy="324669"/>
              <a:chOff x="664533" y="2854668"/>
              <a:chExt cx="2022470" cy="410884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065E100E-42C9-6992-780C-2B99684E0486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2C8980-7AF1-492A-86B2-8BBCA5112855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A7938E5-EEAE-F251-3E4A-C7EF283389C5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Google Shape;1486;p114">
                  <a:extLst>
                    <a:ext uri="{FF2B5EF4-FFF2-40B4-BE49-F238E27FC236}">
                      <a16:creationId xmlns:a16="http://schemas.microsoft.com/office/drawing/2014/main" id="{00CE9010-4F85-F456-C247-4389CDE2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1487;p114">
                  <a:extLst>
                    <a:ext uri="{FF2B5EF4-FFF2-40B4-BE49-F238E27FC236}">
                      <a16:creationId xmlns:a16="http://schemas.microsoft.com/office/drawing/2014/main" id="{AAE74D77-1D22-5694-3E2C-18B926D21B05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1487;p114">
                  <a:extLst>
                    <a:ext uri="{FF2B5EF4-FFF2-40B4-BE49-F238E27FC236}">
                      <a16:creationId xmlns:a16="http://schemas.microsoft.com/office/drawing/2014/main" id="{3DFFCB60-EA58-4E52-99DA-A255B7C6465C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0086B-7DFF-D5EC-19DB-0ACE78739730}"/>
                </a:ext>
              </a:extLst>
            </p:cNvPr>
            <p:cNvGrpSpPr/>
            <p:nvPr/>
          </p:nvGrpSpPr>
          <p:grpSpPr>
            <a:xfrm>
              <a:off x="6415297" y="2991589"/>
              <a:ext cx="1995853" cy="322128"/>
              <a:chOff x="662943" y="3472408"/>
              <a:chExt cx="2024060" cy="407669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99B936C2-7871-F9D3-1660-30035443583C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B4472F8-6279-425F-2E63-764EEF70543D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C0C9530-EA4F-F056-3D93-8AB33087050E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6" name="Google Shape;1486;p114">
                  <a:extLst>
                    <a:ext uri="{FF2B5EF4-FFF2-40B4-BE49-F238E27FC236}">
                      <a16:creationId xmlns:a16="http://schemas.microsoft.com/office/drawing/2014/main" id="{490CBAED-64DF-1887-3042-50EB71AE5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1487;p114">
                  <a:extLst>
                    <a:ext uri="{FF2B5EF4-FFF2-40B4-BE49-F238E27FC236}">
                      <a16:creationId xmlns:a16="http://schemas.microsoft.com/office/drawing/2014/main" id="{FF8F94D0-1D1D-D145-3103-A8011D06A7F5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1487;p114">
                  <a:extLst>
                    <a:ext uri="{FF2B5EF4-FFF2-40B4-BE49-F238E27FC236}">
                      <a16:creationId xmlns:a16="http://schemas.microsoft.com/office/drawing/2014/main" id="{FD69C462-53D9-B1E7-0DE0-6AEA873E22A8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269E74-0516-C80A-FEE8-41AF0F633CB8}"/>
                </a:ext>
              </a:extLst>
            </p:cNvPr>
            <p:cNvGrpSpPr/>
            <p:nvPr/>
          </p:nvGrpSpPr>
          <p:grpSpPr>
            <a:xfrm>
              <a:off x="6508260" y="3519779"/>
              <a:ext cx="1882487" cy="323895"/>
              <a:chOff x="907558" y="4148892"/>
              <a:chExt cx="1909091" cy="4099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B922CA-46AB-EF6C-159B-A53045BDDBE9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2AA772-1901-4C46-C388-A607540F6FF4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0C3D91-43BD-E9A4-44FA-DF1B669521FC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E08D2106-0781-E14D-F281-62779C408B3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ADE8A54-852F-8710-3B8E-A82C69512B35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C6859D6-C8ED-6FDB-052F-313EFBD34FBE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288457F-5649-8367-8A8C-40268AEA8B6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74C233C-D67B-B303-B408-7DB74BEC8331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84AF625-B2E0-7A9E-7258-E2613EF55C1D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68CB0AE-CAA4-C471-B88F-2E4C30B81EFC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C653E1E-7F98-D4B1-F74F-D98AED93E68A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CC8B468A-EF98-03B8-88F1-A3FCD40131EE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C4F594B-EF98-3DF1-193C-71ABB7AFA1CF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04C092A-D475-8388-3D19-0A7055F5CB45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86606F23-C6F3-001B-F9A2-7C164260446F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159B41-DDBF-E62D-3D0A-03A018DC2F1F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3" name="Google Shape;1486;p114">
                  <a:extLst>
                    <a:ext uri="{FF2B5EF4-FFF2-40B4-BE49-F238E27FC236}">
                      <a16:creationId xmlns:a16="http://schemas.microsoft.com/office/drawing/2014/main" id="{92304308-BF8B-3BA1-98D9-04D497B2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487;p114">
                  <a:extLst>
                    <a:ext uri="{FF2B5EF4-FFF2-40B4-BE49-F238E27FC236}">
                      <a16:creationId xmlns:a16="http://schemas.microsoft.com/office/drawing/2014/main" id="{E3009710-330B-64EE-5073-FED02A8DDB24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1487;p114">
                  <a:extLst>
                    <a:ext uri="{FF2B5EF4-FFF2-40B4-BE49-F238E27FC236}">
                      <a16:creationId xmlns:a16="http://schemas.microsoft.com/office/drawing/2014/main" id="{E68008C4-3DCF-187C-3E6E-FB526151CA8D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8D6335-3FD4-D268-4426-A5FAB10770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CB97A-8095-A28D-09DD-0FEC48038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97" y="3439337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5" name="Google Shape;898;p88">
              <a:extLst>
                <a:ext uri="{FF2B5EF4-FFF2-40B4-BE49-F238E27FC236}">
                  <a16:creationId xmlns:a16="http://schemas.microsoft.com/office/drawing/2014/main" id="{3FEF27C0-7AED-1742-5711-8217A1ED34D9}"/>
                </a:ext>
              </a:extLst>
            </p:cNvPr>
            <p:cNvSpPr txBox="1"/>
            <p:nvPr/>
          </p:nvSpPr>
          <p:spPr>
            <a:xfrm>
              <a:off x="7349577" y="3842533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  <p:grpSp>
        <p:nvGrpSpPr>
          <p:cNvPr id="2191" name="Group 2190">
            <a:extLst>
              <a:ext uri="{FF2B5EF4-FFF2-40B4-BE49-F238E27FC236}">
                <a16:creationId xmlns:a16="http://schemas.microsoft.com/office/drawing/2014/main" id="{39B0EE53-93BE-3917-A3BA-8224E045BA5B}"/>
              </a:ext>
            </a:extLst>
          </p:cNvPr>
          <p:cNvGrpSpPr/>
          <p:nvPr/>
        </p:nvGrpSpPr>
        <p:grpSpPr>
          <a:xfrm>
            <a:off x="3682200" y="2291821"/>
            <a:ext cx="1730929" cy="1070708"/>
            <a:chOff x="3786753" y="2291821"/>
            <a:chExt cx="1730929" cy="1070708"/>
          </a:xfrm>
        </p:grpSpPr>
        <p:sp>
          <p:nvSpPr>
            <p:cNvPr id="2086" name="Google Shape;898;p88">
              <a:extLst>
                <a:ext uri="{FF2B5EF4-FFF2-40B4-BE49-F238E27FC236}">
                  <a16:creationId xmlns:a16="http://schemas.microsoft.com/office/drawing/2014/main" id="{F7BBACC3-C491-4CD5-6D41-3ACD84606145}"/>
                </a:ext>
              </a:extLst>
            </p:cNvPr>
            <p:cNvSpPr txBox="1"/>
            <p:nvPr/>
          </p:nvSpPr>
          <p:spPr>
            <a:xfrm>
              <a:off x="4002807" y="2800053"/>
              <a:ext cx="1439890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1. Dynamic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scheduler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2.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Fractional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GPUs</a:t>
              </a:r>
            </a:p>
          </p:txBody>
        </p:sp>
        <p:pic>
          <p:nvPicPr>
            <p:cNvPr id="2189" name="Picture 10" descr="How Run:ai Works">
              <a:extLst>
                <a:ext uri="{FF2B5EF4-FFF2-40B4-BE49-F238E27FC236}">
                  <a16:creationId xmlns:a16="http://schemas.microsoft.com/office/drawing/2014/main" id="{DFB1AFA0-40BF-B27E-22B9-C2CF88BE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437" y="2399941"/>
              <a:ext cx="598626" cy="40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7DEF20BF-A139-C94C-E209-8BA6F30FC95D}"/>
                </a:ext>
              </a:extLst>
            </p:cNvPr>
            <p:cNvSpPr/>
            <p:nvPr/>
          </p:nvSpPr>
          <p:spPr>
            <a:xfrm>
              <a:off x="3786753" y="2291821"/>
              <a:ext cx="1730929" cy="107070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2" name="Left Brace 2191">
            <a:extLst>
              <a:ext uri="{FF2B5EF4-FFF2-40B4-BE49-F238E27FC236}">
                <a16:creationId xmlns:a16="http://schemas.microsoft.com/office/drawing/2014/main" id="{605E4BE2-C791-3F6A-E2EF-2F49D994AAFA}"/>
              </a:ext>
            </a:extLst>
          </p:cNvPr>
          <p:cNvSpPr/>
          <p:nvPr/>
        </p:nvSpPr>
        <p:spPr>
          <a:xfrm rot="10800000">
            <a:off x="2771919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Left Brace 2192">
            <a:extLst>
              <a:ext uri="{FF2B5EF4-FFF2-40B4-BE49-F238E27FC236}">
                <a16:creationId xmlns:a16="http://schemas.microsoft.com/office/drawing/2014/main" id="{8494A374-8CC5-04CA-2769-3D03D9552A42}"/>
              </a:ext>
            </a:extLst>
          </p:cNvPr>
          <p:cNvSpPr/>
          <p:nvPr/>
        </p:nvSpPr>
        <p:spPr>
          <a:xfrm>
            <a:off x="6006384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6" name="Straight Arrow Connector 2195">
            <a:extLst>
              <a:ext uri="{FF2B5EF4-FFF2-40B4-BE49-F238E27FC236}">
                <a16:creationId xmlns:a16="http://schemas.microsoft.com/office/drawing/2014/main" id="{2A9788B0-8E2C-442F-470D-D64856461B9E}"/>
              </a:ext>
            </a:extLst>
          </p:cNvPr>
          <p:cNvCxnSpPr>
            <a:cxnSpLocks/>
          </p:cNvCxnSpPr>
          <p:nvPr/>
        </p:nvCxnSpPr>
        <p:spPr>
          <a:xfrm>
            <a:off x="3119605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Straight Arrow Connector 2197">
            <a:extLst>
              <a:ext uri="{FF2B5EF4-FFF2-40B4-BE49-F238E27FC236}">
                <a16:creationId xmlns:a16="http://schemas.microsoft.com/office/drawing/2014/main" id="{DFBAF947-06EC-8569-96CB-20062488BD99}"/>
              </a:ext>
            </a:extLst>
          </p:cNvPr>
          <p:cNvCxnSpPr>
            <a:cxnSpLocks/>
          </p:cNvCxnSpPr>
          <p:nvPr/>
        </p:nvCxnSpPr>
        <p:spPr>
          <a:xfrm>
            <a:off x="5496011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9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0" name="Google Shape;898;p88">
            <a:extLst>
              <a:ext uri="{FF2B5EF4-FFF2-40B4-BE49-F238E27FC236}">
                <a16:creationId xmlns:a16="http://schemas.microsoft.com/office/drawing/2014/main" id="{DC89027B-41DF-FB16-1ECC-D7FA41173C47}"/>
              </a:ext>
            </a:extLst>
          </p:cNvPr>
          <p:cNvSpPr txBox="1"/>
          <p:nvPr/>
        </p:nvSpPr>
        <p:spPr>
          <a:xfrm>
            <a:off x="616349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1" name="Google Shape;898;p88">
            <a:extLst>
              <a:ext uri="{FF2B5EF4-FFF2-40B4-BE49-F238E27FC236}">
                <a16:creationId xmlns:a16="http://schemas.microsoft.com/office/drawing/2014/main" id="{C625F240-A48C-FE81-AE88-4D894947C1B4}"/>
              </a:ext>
            </a:extLst>
          </p:cNvPr>
          <p:cNvSpPr txBox="1"/>
          <p:nvPr/>
        </p:nvSpPr>
        <p:spPr>
          <a:xfrm>
            <a:off x="4572000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2" name="Google Shape;898;p88">
            <a:extLst>
              <a:ext uri="{FF2B5EF4-FFF2-40B4-BE49-F238E27FC236}">
                <a16:creationId xmlns:a16="http://schemas.microsoft.com/office/drawing/2014/main" id="{C72B84CD-D377-23E9-E8D1-B6AE0F697BF4}"/>
              </a:ext>
            </a:extLst>
          </p:cNvPr>
          <p:cNvSpPr txBox="1"/>
          <p:nvPr/>
        </p:nvSpPr>
        <p:spPr>
          <a:xfrm>
            <a:off x="616349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indefinitely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stops if user deletes the job</a:t>
            </a:r>
          </a:p>
        </p:txBody>
      </p:sp>
      <p:sp>
        <p:nvSpPr>
          <p:cNvPr id="2204" name="Google Shape;898;p88">
            <a:extLst>
              <a:ext uri="{FF2B5EF4-FFF2-40B4-BE49-F238E27FC236}">
                <a16:creationId xmlns:a16="http://schemas.microsoft.com/office/drawing/2014/main" id="{367911FC-2610-90EA-5A50-B878544CC370}"/>
              </a:ext>
            </a:extLst>
          </p:cNvPr>
          <p:cNvSpPr txBox="1"/>
          <p:nvPr/>
        </p:nvSpPr>
        <p:spPr>
          <a:xfrm>
            <a:off x="4583750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until script finishes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Will automatically stop once done</a:t>
            </a: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6" name="Google Shape;898;p88">
            <a:extLst>
              <a:ext uri="{FF2B5EF4-FFF2-40B4-BE49-F238E27FC236}">
                <a16:creationId xmlns:a16="http://schemas.microsoft.com/office/drawing/2014/main" id="{F8A0213D-D3ED-BE80-D137-30B72A912EC4}"/>
              </a:ext>
            </a:extLst>
          </p:cNvPr>
          <p:cNvSpPr txBox="1"/>
          <p:nvPr/>
        </p:nvSpPr>
        <p:spPr>
          <a:xfrm>
            <a:off x="616349" y="2563407"/>
            <a:ext cx="345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Resources can be tied up forever</a:t>
            </a:r>
          </a:p>
        </p:txBody>
      </p:sp>
      <p:sp>
        <p:nvSpPr>
          <p:cNvPr id="2207" name="Google Shape;898;p88">
            <a:extLst>
              <a:ext uri="{FF2B5EF4-FFF2-40B4-BE49-F238E27FC236}">
                <a16:creationId xmlns:a16="http://schemas.microsoft.com/office/drawing/2014/main" id="{B162712C-DC4D-7085-9F63-357781DE25F5}"/>
              </a:ext>
            </a:extLst>
          </p:cNvPr>
          <p:cNvSpPr txBox="1"/>
          <p:nvPr/>
        </p:nvSpPr>
        <p:spPr>
          <a:xfrm>
            <a:off x="4583750" y="2563407"/>
            <a:ext cx="345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Resources are only tied up while job is running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D44A05-5A54-F34C-C708-966AFED57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3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cxnSp>
        <p:nvCxnSpPr>
          <p:cNvPr id="46" name="Google Shape;1487;p114">
            <a:extLst>
              <a:ext uri="{FF2B5EF4-FFF2-40B4-BE49-F238E27FC236}">
                <a16:creationId xmlns:a16="http://schemas.microsoft.com/office/drawing/2014/main" id="{69264F00-3BA8-04B8-745B-1E56EA2FB896}"/>
              </a:ext>
            </a:extLst>
          </p:cNvPr>
          <p:cNvCxnSpPr>
            <a:cxnSpLocks/>
          </p:cNvCxnSpPr>
          <p:nvPr/>
        </p:nvCxnSpPr>
        <p:spPr>
          <a:xfrm flipH="1">
            <a:off x="5800321" y="3557708"/>
            <a:ext cx="272543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537B3E-D98D-7705-1DF5-8070BA376C46}"/>
              </a:ext>
            </a:extLst>
          </p:cNvPr>
          <p:cNvSpPr/>
          <p:nvPr/>
        </p:nvSpPr>
        <p:spPr>
          <a:xfrm>
            <a:off x="4816311" y="3197655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7A3A91-4CE0-0A92-3EE6-D5D9BBF91C61}"/>
              </a:ext>
            </a:extLst>
          </p:cNvPr>
          <p:cNvSpPr/>
          <p:nvPr/>
        </p:nvSpPr>
        <p:spPr>
          <a:xfrm>
            <a:off x="3168471" y="3197655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1486;p114">
            <a:extLst>
              <a:ext uri="{FF2B5EF4-FFF2-40B4-BE49-F238E27FC236}">
                <a16:creationId xmlns:a16="http://schemas.microsoft.com/office/drawing/2014/main" id="{55805C4A-B914-0CF5-F72E-B1D1474B42E3}"/>
              </a:ext>
            </a:extLst>
          </p:cNvPr>
          <p:cNvCxnSpPr>
            <a:cxnSpLocks/>
          </p:cNvCxnSpPr>
          <p:nvPr/>
        </p:nvCxnSpPr>
        <p:spPr>
          <a:xfrm>
            <a:off x="3160985" y="3159481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A05DC2D7-F024-18EB-0751-E85EEFE13E8D}"/>
              </a:ext>
            </a:extLst>
          </p:cNvPr>
          <p:cNvCxnSpPr/>
          <p:nvPr/>
        </p:nvCxnSpPr>
        <p:spPr>
          <a:xfrm flipH="1">
            <a:off x="3156864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7;p114">
            <a:extLst>
              <a:ext uri="{FF2B5EF4-FFF2-40B4-BE49-F238E27FC236}">
                <a16:creationId xmlns:a16="http://schemas.microsoft.com/office/drawing/2014/main" id="{E062D6D6-97CC-185F-8CC9-89E7B9D32C51}"/>
              </a:ext>
            </a:extLst>
          </p:cNvPr>
          <p:cNvCxnSpPr/>
          <p:nvPr/>
        </p:nvCxnSpPr>
        <p:spPr>
          <a:xfrm flipH="1">
            <a:off x="3150340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AE2D3B-71E9-08F6-D14C-5FDC057AAD81}"/>
              </a:ext>
            </a:extLst>
          </p:cNvPr>
          <p:cNvSpPr/>
          <p:nvPr/>
        </p:nvSpPr>
        <p:spPr>
          <a:xfrm>
            <a:off x="7259712" y="3181436"/>
            <a:ext cx="337883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21C4B7-28A7-678E-CED8-93903273A087}"/>
              </a:ext>
            </a:extLst>
          </p:cNvPr>
          <p:cNvSpPr/>
          <p:nvPr/>
        </p:nvSpPr>
        <p:spPr>
          <a:xfrm>
            <a:off x="7916830" y="3181436"/>
            <a:ext cx="611357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87;p114">
            <a:extLst>
              <a:ext uri="{FF2B5EF4-FFF2-40B4-BE49-F238E27FC236}">
                <a16:creationId xmlns:a16="http://schemas.microsoft.com/office/drawing/2014/main" id="{654BD3CA-5942-BEBE-973C-6EC8DE06A090}"/>
              </a:ext>
            </a:extLst>
          </p:cNvPr>
          <p:cNvCxnSpPr/>
          <p:nvPr/>
        </p:nvCxnSpPr>
        <p:spPr>
          <a:xfrm flipH="1">
            <a:off x="6709766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487;p114">
            <a:extLst>
              <a:ext uri="{FF2B5EF4-FFF2-40B4-BE49-F238E27FC236}">
                <a16:creationId xmlns:a16="http://schemas.microsoft.com/office/drawing/2014/main" id="{E286004C-3660-2253-19CA-D9C07844CBA3}"/>
              </a:ext>
            </a:extLst>
          </p:cNvPr>
          <p:cNvCxnSpPr/>
          <p:nvPr/>
        </p:nvCxnSpPr>
        <p:spPr>
          <a:xfrm flipH="1">
            <a:off x="6703241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487;p114">
            <a:extLst>
              <a:ext uri="{FF2B5EF4-FFF2-40B4-BE49-F238E27FC236}">
                <a16:creationId xmlns:a16="http://schemas.microsoft.com/office/drawing/2014/main" id="{3FBC7F94-171B-2F9C-9676-A956784DD163}"/>
              </a:ext>
            </a:extLst>
          </p:cNvPr>
          <p:cNvCxnSpPr/>
          <p:nvPr/>
        </p:nvCxnSpPr>
        <p:spPr>
          <a:xfrm flipH="1">
            <a:off x="4940664" y="3576450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487;p114">
            <a:extLst>
              <a:ext uri="{FF2B5EF4-FFF2-40B4-BE49-F238E27FC236}">
                <a16:creationId xmlns:a16="http://schemas.microsoft.com/office/drawing/2014/main" id="{D9BBD765-BFEB-EFB4-EE1B-727CDB1A74B9}"/>
              </a:ext>
            </a:extLst>
          </p:cNvPr>
          <p:cNvCxnSpPr/>
          <p:nvPr/>
        </p:nvCxnSpPr>
        <p:spPr>
          <a:xfrm flipH="1">
            <a:off x="4934139" y="3159479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243643-1254-F70A-81C7-570BAD718BD9}"/>
              </a:ext>
            </a:extLst>
          </p:cNvPr>
          <p:cNvSpPr/>
          <p:nvPr/>
        </p:nvSpPr>
        <p:spPr>
          <a:xfrm>
            <a:off x="5856727" y="3333158"/>
            <a:ext cx="47187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13CC84-3176-FFF8-0B34-16574DEC3654}"/>
              </a:ext>
            </a:extLst>
          </p:cNvPr>
          <p:cNvSpPr/>
          <p:nvPr/>
        </p:nvSpPr>
        <p:spPr>
          <a:xfrm>
            <a:off x="6599764" y="3333158"/>
            <a:ext cx="33788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0C8D5468-88F6-372A-256C-148449043187}"/>
              </a:ext>
            </a:extLst>
          </p:cNvPr>
          <p:cNvSpPr txBox="1"/>
          <p:nvPr/>
        </p:nvSpPr>
        <p:spPr>
          <a:xfrm>
            <a:off x="2592346" y="2944752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C1D2F708-E209-8F73-3473-DA56C82EF2F3}"/>
              </a:ext>
            </a:extLst>
          </p:cNvPr>
          <p:cNvSpPr txBox="1"/>
          <p:nvPr/>
        </p:nvSpPr>
        <p:spPr>
          <a:xfrm>
            <a:off x="2678992" y="3244247"/>
            <a:ext cx="43307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23E84894-4394-11EC-D95D-9A7081A84F0B}"/>
              </a:ext>
            </a:extLst>
          </p:cNvPr>
          <p:cNvSpPr txBox="1"/>
          <p:nvPr/>
        </p:nvSpPr>
        <p:spPr>
          <a:xfrm>
            <a:off x="5652193" y="3612286"/>
            <a:ext cx="40962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DC8C959A-1A10-FD86-96CB-683B52476698}"/>
              </a:ext>
            </a:extLst>
          </p:cNvPr>
          <p:cNvSpPr txBox="1"/>
          <p:nvPr/>
        </p:nvSpPr>
        <p:spPr>
          <a:xfrm>
            <a:off x="3386894" y="3779271"/>
            <a:ext cx="20584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infrequent usage</a:t>
            </a:r>
          </a:p>
        </p:txBody>
      </p:sp>
      <p:sp>
        <p:nvSpPr>
          <p:cNvPr id="64" name="Google Shape;898;p88">
            <a:extLst>
              <a:ext uri="{FF2B5EF4-FFF2-40B4-BE49-F238E27FC236}">
                <a16:creationId xmlns:a16="http://schemas.microsoft.com/office/drawing/2014/main" id="{F75806F9-4921-6AB4-22F2-14C2105339DC}"/>
              </a:ext>
            </a:extLst>
          </p:cNvPr>
          <p:cNvSpPr txBox="1"/>
          <p:nvPr/>
        </p:nvSpPr>
        <p:spPr>
          <a:xfrm>
            <a:off x="5327699" y="3998388"/>
            <a:ext cx="1382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Steady but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low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usage</a:t>
            </a:r>
          </a:p>
        </p:txBody>
      </p:sp>
      <p:sp>
        <p:nvSpPr>
          <p:cNvPr id="65" name="Google Shape;898;p88">
            <a:extLst>
              <a:ext uri="{FF2B5EF4-FFF2-40B4-BE49-F238E27FC236}">
                <a16:creationId xmlns:a16="http://schemas.microsoft.com/office/drawing/2014/main" id="{69A80A75-0018-DCA6-DDC8-B5866E84518C}"/>
              </a:ext>
            </a:extLst>
          </p:cNvPr>
          <p:cNvSpPr txBox="1"/>
          <p:nvPr/>
        </p:nvSpPr>
        <p:spPr>
          <a:xfrm>
            <a:off x="6797588" y="4220006"/>
            <a:ext cx="171126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Long periods 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idle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usage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DFD38E-2644-D08A-E219-5662819711E6}"/>
              </a:ext>
            </a:extLst>
          </p:cNvPr>
          <p:cNvSpPr/>
          <p:nvPr/>
        </p:nvSpPr>
        <p:spPr>
          <a:xfrm>
            <a:off x="3176106" y="3114524"/>
            <a:ext cx="2663307" cy="4903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Google Shape;1486;p114">
            <a:extLst>
              <a:ext uri="{FF2B5EF4-FFF2-40B4-BE49-F238E27FC236}">
                <a16:creationId xmlns:a16="http://schemas.microsoft.com/office/drawing/2014/main" id="{5BB5B2CF-82FF-8359-AC08-509C9B85A2E5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 flipH="1">
            <a:off x="4416137" y="3604866"/>
            <a:ext cx="91623" cy="17440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ADC6E59B-5D51-D078-CD4C-1C1AED65EC11}"/>
              </a:ext>
            </a:extLst>
          </p:cNvPr>
          <p:cNvSpPr/>
          <p:nvPr/>
        </p:nvSpPr>
        <p:spPr>
          <a:xfrm>
            <a:off x="5839413" y="3298518"/>
            <a:ext cx="523962" cy="32950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A821E84-9E86-34FC-7194-8875263C10AF}"/>
              </a:ext>
            </a:extLst>
          </p:cNvPr>
          <p:cNvSpPr/>
          <p:nvPr/>
        </p:nvSpPr>
        <p:spPr>
          <a:xfrm>
            <a:off x="6559134" y="3308155"/>
            <a:ext cx="437369" cy="31138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oogle Shape;1486;p114">
            <a:extLst>
              <a:ext uri="{FF2B5EF4-FFF2-40B4-BE49-F238E27FC236}">
                <a16:creationId xmlns:a16="http://schemas.microsoft.com/office/drawing/2014/main" id="{EF817061-AB29-8F76-3692-ABCD301600BB}"/>
              </a:ext>
            </a:extLst>
          </p:cNvPr>
          <p:cNvCxnSpPr>
            <a:cxnSpLocks/>
            <a:stCxn id="74" idx="4"/>
            <a:endCxn id="64" idx="0"/>
          </p:cNvCxnSpPr>
          <p:nvPr/>
        </p:nvCxnSpPr>
        <p:spPr>
          <a:xfrm flipH="1">
            <a:off x="6018733" y="3628019"/>
            <a:ext cx="82661" cy="370369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80" name="Google Shape;1486;p114">
            <a:extLst>
              <a:ext uri="{FF2B5EF4-FFF2-40B4-BE49-F238E27FC236}">
                <a16:creationId xmlns:a16="http://schemas.microsoft.com/office/drawing/2014/main" id="{9219B025-4DBC-D5F5-864F-680751B464B7}"/>
              </a:ext>
            </a:extLst>
          </p:cNvPr>
          <p:cNvCxnSpPr>
            <a:cxnSpLocks/>
            <a:stCxn id="75" idx="4"/>
            <a:endCxn id="64" idx="0"/>
          </p:cNvCxnSpPr>
          <p:nvPr/>
        </p:nvCxnSpPr>
        <p:spPr>
          <a:xfrm flipH="1">
            <a:off x="6018733" y="3619538"/>
            <a:ext cx="759086" cy="37885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C9236A0-915B-8E7A-4108-AEE43DC149AA}"/>
              </a:ext>
            </a:extLst>
          </p:cNvPr>
          <p:cNvSpPr/>
          <p:nvPr/>
        </p:nvSpPr>
        <p:spPr>
          <a:xfrm>
            <a:off x="6866211" y="3487118"/>
            <a:ext cx="462817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7D4CD6E-0869-06A9-B4B1-8A1B8CB86700}"/>
              </a:ext>
            </a:extLst>
          </p:cNvPr>
          <p:cNvSpPr/>
          <p:nvPr/>
        </p:nvSpPr>
        <p:spPr>
          <a:xfrm>
            <a:off x="6277660" y="3487118"/>
            <a:ext cx="368753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B001AA-595C-DACC-198A-D2CECFF72A1B}"/>
              </a:ext>
            </a:extLst>
          </p:cNvPr>
          <p:cNvSpPr/>
          <p:nvPr/>
        </p:nvSpPr>
        <p:spPr>
          <a:xfrm>
            <a:off x="7567493" y="3487118"/>
            <a:ext cx="368753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oogle Shape;1486;p114">
            <a:extLst>
              <a:ext uri="{FF2B5EF4-FFF2-40B4-BE49-F238E27FC236}">
                <a16:creationId xmlns:a16="http://schemas.microsoft.com/office/drawing/2014/main" id="{17C0B782-0879-C34D-9994-C29448FE9DAC}"/>
              </a:ext>
            </a:extLst>
          </p:cNvPr>
          <p:cNvCxnSpPr>
            <a:cxnSpLocks/>
            <a:stCxn id="85" idx="4"/>
            <a:endCxn id="65" idx="0"/>
          </p:cNvCxnSpPr>
          <p:nvPr/>
        </p:nvCxnSpPr>
        <p:spPr>
          <a:xfrm>
            <a:off x="6462037" y="3628020"/>
            <a:ext cx="1191184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1486;p114">
            <a:extLst>
              <a:ext uri="{FF2B5EF4-FFF2-40B4-BE49-F238E27FC236}">
                <a16:creationId xmlns:a16="http://schemas.microsoft.com/office/drawing/2014/main" id="{589C474A-9072-2956-FD77-37BD17274862}"/>
              </a:ext>
            </a:extLst>
          </p:cNvPr>
          <p:cNvCxnSpPr>
            <a:cxnSpLocks/>
            <a:stCxn id="84" idx="4"/>
            <a:endCxn id="65" idx="0"/>
          </p:cNvCxnSpPr>
          <p:nvPr/>
        </p:nvCxnSpPr>
        <p:spPr>
          <a:xfrm>
            <a:off x="7097620" y="3628020"/>
            <a:ext cx="555601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486;p114">
            <a:extLst>
              <a:ext uri="{FF2B5EF4-FFF2-40B4-BE49-F238E27FC236}">
                <a16:creationId xmlns:a16="http://schemas.microsoft.com/office/drawing/2014/main" id="{86F31FC6-F087-EE9C-A6F7-C5982C212EAE}"/>
              </a:ext>
            </a:extLst>
          </p:cNvPr>
          <p:cNvCxnSpPr>
            <a:cxnSpLocks/>
            <a:stCxn id="86" idx="4"/>
            <a:endCxn id="65" idx="0"/>
          </p:cNvCxnSpPr>
          <p:nvPr/>
        </p:nvCxnSpPr>
        <p:spPr>
          <a:xfrm flipH="1">
            <a:off x="7653221" y="3628020"/>
            <a:ext cx="98649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8098495-96EF-284F-DFBE-B9ED6085B62F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73B2A6B0-F202-478B-FA67-779F196A1D97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EE711B58-64EB-8986-EAE3-1E6373762F48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6675A460-94A1-F921-7E0B-584B43E8A0DD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5349CE-57B6-77B2-5DD0-C256BC791054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72" name="Google Shape;898;p88">
                <a:extLst>
                  <a:ext uri="{FF2B5EF4-FFF2-40B4-BE49-F238E27FC236}">
                    <a16:creationId xmlns:a16="http://schemas.microsoft.com/office/drawing/2014/main" id="{DB9B24C5-24D1-DFAE-60E3-4AA2C0D27D09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B4D730F6-2F65-02AB-8AA1-D43F49B3A2AF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7808F451-A8B0-4C7F-160F-358F23BE09DA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1013F3F1-A862-1D64-560D-6293E6040F1E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9DFCF653-A258-B43D-7B53-B77B7589CC8F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3753A9-6E80-E8E6-8094-AB5BBE375664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70" name="Google Shape;898;p88">
                <a:extLst>
                  <a:ext uri="{FF2B5EF4-FFF2-40B4-BE49-F238E27FC236}">
                    <a16:creationId xmlns:a16="http://schemas.microsoft.com/office/drawing/2014/main" id="{76F7C886-D2C1-59E2-74CC-ACA168F2DEC3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5DA0A8D-F1CD-28A5-B8F4-294CD9D502F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9C4BB9D-A33F-2FC7-8B42-3A7E1DE6DF1B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68" name="Google Shape;898;p88">
                <a:extLst>
                  <a:ext uri="{FF2B5EF4-FFF2-40B4-BE49-F238E27FC236}">
                    <a16:creationId xmlns:a16="http://schemas.microsoft.com/office/drawing/2014/main" id="{FC0A452B-39A0-3D1B-2C4E-202EF0D19A74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AC010EC5-5620-F4A4-5D63-5E441ADB0B0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41F64B3-C927-76A6-B462-8D0CFDBC568E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1A6052D-0B76-6F27-BEF5-0B221CCFA98D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Google Shape;898;p88">
                <a:extLst>
                  <a:ext uri="{FF2B5EF4-FFF2-40B4-BE49-F238E27FC236}">
                    <a16:creationId xmlns:a16="http://schemas.microsoft.com/office/drawing/2014/main" id="{E977F6BC-ECBD-E7E9-0483-E35DC5B401B0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C9AA31-39D1-2016-1ECF-E287B1C61455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59" name="Google Shape;898;p88">
                <a:extLst>
                  <a:ext uri="{FF2B5EF4-FFF2-40B4-BE49-F238E27FC236}">
                    <a16:creationId xmlns:a16="http://schemas.microsoft.com/office/drawing/2014/main" id="{2DAFB47F-C7BD-AF4F-2053-6C9B271B838A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1100B26-DBD8-2EEC-FFB9-9DC823E19946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0615EE-192C-7FDA-A5BE-EAF830BCE58B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F059CC7F-DF14-5314-1577-3AD92DBB85E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952BAEE-00BE-9A4D-6546-0150448F8A82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E3EC45-6EE7-5883-0BB5-E50236964503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A255615C-266B-100B-6532-91FC65CBB88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2149E78E-65DE-E0B8-689C-5CBA04FE78F7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57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DB16B3C605DC4D819DCC62D3E77D4C" ma:contentTypeVersion="2" ma:contentTypeDescription="Create a new document." ma:contentTypeScope="" ma:versionID="11fa8df6db3fea0d34ef2b44af08b29d">
  <xsd:schema xmlns:xsd="http://www.w3.org/2001/XMLSchema" xmlns:xs="http://www.w3.org/2001/XMLSchema" xmlns:p="http://schemas.microsoft.com/office/2006/metadata/properties" xmlns:ns2="46121692-a730-41f6-8086-ced9bd55c52f" targetNamespace="http://schemas.microsoft.com/office/2006/metadata/properties" ma:root="true" ma:fieldsID="21158f245dc32e7a3a9e57a9971071fd" ns2:_="">
    <xsd:import namespace="46121692-a730-41f6-8086-ced9bd55c5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21692-a730-41f6-8086-ced9bd55c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49546-E237-43BF-AB4D-8915FBCA1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21692-a730-41f6-8086-ced9bd55c5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E6F091-2833-4602-80F0-826F34E520DA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46121692-a730-41f6-8086-ced9bd55c52f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1009</Words>
  <Application>Microsoft Office PowerPoint</Application>
  <PresentationFormat>On-screen Show (16:9)</PresentationFormat>
  <Paragraphs>244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Cambria</vt:lpstr>
      <vt:lpstr>Montserrat Medium</vt:lpstr>
      <vt:lpstr>Arial</vt:lpstr>
      <vt:lpstr>Calibri</vt:lpstr>
      <vt:lpstr>Montserrat</vt:lpstr>
      <vt:lpstr>Simple Light</vt:lpstr>
      <vt:lpstr>PowerPoint Presentation</vt:lpstr>
      <vt:lpstr>Maximizing run:ai gains</vt:lpstr>
      <vt:lpstr>PowerPoint Presentation</vt:lpstr>
      <vt:lpstr>Common workflow for data scientist</vt:lpstr>
      <vt:lpstr>Common workflow for data scientist</vt:lpstr>
      <vt:lpstr>PowerPoint Presentation</vt:lpstr>
      <vt:lpstr>Understanding goal of run:ai</vt:lpstr>
      <vt:lpstr>Some run:ai terminology</vt:lpstr>
      <vt:lpstr>How common workflow can inhibit run:ai</vt:lpstr>
      <vt:lpstr>PowerPoint Presentation</vt:lpstr>
      <vt:lpstr>Use the run:ai scheduler for training &amp; tuning</vt:lpstr>
      <vt:lpstr>Use the run:ai fractional GPU for analysis</vt:lpstr>
      <vt:lpstr>Gains in GPU Utilization with run:ai</vt:lpstr>
      <vt:lpstr>PowerPoint Presentation</vt:lpstr>
      <vt:lpstr>Summary of run:ai best practices</vt:lpstr>
      <vt:lpstr>PowerPoint Presentation</vt:lpstr>
      <vt:lpstr>Tips</vt:lpstr>
      <vt:lpstr>Tips</vt:lpstr>
      <vt:lpstr>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80</cp:revision>
  <dcterms:created xsi:type="dcterms:W3CDTF">2022-08-01T08:54:51Z</dcterms:created>
  <dcterms:modified xsi:type="dcterms:W3CDTF">2023-01-17T13:37:50Z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0x01010050DB16B3C605DC4D819DCC62D3E77D4C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